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768" r:id="rId6"/>
  </p:sldMasterIdLst>
  <p:notesMasterIdLst>
    <p:notesMasterId r:id="rId67"/>
  </p:notesMasterIdLst>
  <p:handoutMasterIdLst>
    <p:handoutMasterId r:id="rId68"/>
  </p:handoutMasterIdLst>
  <p:sldIdLst>
    <p:sldId id="438" r:id="rId7"/>
    <p:sldId id="1101" r:id="rId8"/>
    <p:sldId id="991" r:id="rId9"/>
    <p:sldId id="1204" r:id="rId10"/>
    <p:sldId id="1082" r:id="rId11"/>
    <p:sldId id="1102" r:id="rId12"/>
    <p:sldId id="1161" r:id="rId13"/>
    <p:sldId id="1162" r:id="rId14"/>
    <p:sldId id="1163" r:id="rId15"/>
    <p:sldId id="1020" r:id="rId16"/>
    <p:sldId id="1263" r:id="rId17"/>
    <p:sldId id="965" r:id="rId18"/>
    <p:sldId id="966" r:id="rId19"/>
    <p:sldId id="1122" r:id="rId20"/>
    <p:sldId id="1164" r:id="rId21"/>
    <p:sldId id="1165" r:id="rId22"/>
    <p:sldId id="1251" r:id="rId23"/>
    <p:sldId id="1252" r:id="rId24"/>
    <p:sldId id="1205" r:id="rId25"/>
    <p:sldId id="1261" r:id="rId26"/>
    <p:sldId id="1168" r:id="rId27"/>
    <p:sldId id="1158" r:id="rId28"/>
    <p:sldId id="1260" r:id="rId29"/>
    <p:sldId id="1170" r:id="rId30"/>
    <p:sldId id="1226" r:id="rId31"/>
    <p:sldId id="1246" r:id="rId32"/>
    <p:sldId id="1076" r:id="rId33"/>
    <p:sldId id="1240" r:id="rId34"/>
    <p:sldId id="1247" r:id="rId35"/>
    <p:sldId id="1262" r:id="rId36"/>
    <p:sldId id="1077" r:id="rId37"/>
    <p:sldId id="1178" r:id="rId38"/>
    <p:sldId id="1264" r:id="rId39"/>
    <p:sldId id="1180" r:id="rId40"/>
    <p:sldId id="1207" r:id="rId41"/>
    <p:sldId id="731" r:id="rId42"/>
    <p:sldId id="1182" r:id="rId43"/>
    <p:sldId id="1186" r:id="rId44"/>
    <p:sldId id="1124" r:id="rId45"/>
    <p:sldId id="1187" r:id="rId46"/>
    <p:sldId id="1189" r:id="rId47"/>
    <p:sldId id="1148" r:id="rId48"/>
    <p:sldId id="1026" r:id="rId49"/>
    <p:sldId id="1027" r:id="rId50"/>
    <p:sldId id="1245" r:id="rId51"/>
    <p:sldId id="1184" r:id="rId52"/>
    <p:sldId id="1080" r:id="rId53"/>
    <p:sldId id="1210" r:id="rId54"/>
    <p:sldId id="1248" r:id="rId55"/>
    <p:sldId id="1191" r:id="rId56"/>
    <p:sldId id="1192" r:id="rId57"/>
    <p:sldId id="1265" r:id="rId58"/>
    <p:sldId id="1266" r:id="rId59"/>
    <p:sldId id="1194" r:id="rId60"/>
    <p:sldId id="1096" r:id="rId61"/>
    <p:sldId id="1259" r:id="rId62"/>
    <p:sldId id="1196" r:id="rId63"/>
    <p:sldId id="1197" r:id="rId64"/>
    <p:sldId id="1198" r:id="rId65"/>
    <p:sldId id="1199" r:id="rId66"/>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7800"/>
    <a:srgbClr val="ACC5B3"/>
    <a:srgbClr val="04A436"/>
    <a:srgbClr val="662395"/>
    <a:srgbClr val="FFF989"/>
    <a:srgbClr val="CA9596"/>
    <a:srgbClr val="FDE58F"/>
    <a:srgbClr val="ECB63C"/>
    <a:srgbClr val="D3D6D7"/>
    <a:srgbClr val="6D71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91AF97-AF88-4EBE-BECA-745A45260315}" v="37" dt="2026-08-29T03:21:12.5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12" autoAdjust="0"/>
    <p:restoredTop sz="84068" autoAdjust="0"/>
  </p:normalViewPr>
  <p:slideViewPr>
    <p:cSldViewPr snapToGrid="0">
      <p:cViewPr varScale="1">
        <p:scale>
          <a:sx n="60" d="100"/>
          <a:sy n="60" d="100"/>
        </p:scale>
        <p:origin x="150" y="72"/>
      </p:cViewPr>
      <p:guideLst>
        <p:guide orient="horz" pos="20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34214532-c002-4a9a-b7f5-c3c0742f04cd" providerId="ADAL" clId="{999FA431-0D99-44F0-ADF0-5374EE7C5224}"/>
    <pc:docChg chg="undo redo custSel addSld delSld modSld sldOrd">
      <pc:chgData name="Lauren Martin" userId="34214532-c002-4a9a-b7f5-c3c0742f04cd" providerId="ADAL" clId="{999FA431-0D99-44F0-ADF0-5374EE7C5224}" dt="2026-08-29T22:37:05.443" v="2463" actId="20577"/>
      <pc:docMkLst>
        <pc:docMk/>
      </pc:docMkLst>
      <pc:sldChg chg="modSp mod modNotesTx">
        <pc:chgData name="Lauren Martin" userId="34214532-c002-4a9a-b7f5-c3c0742f04cd" providerId="ADAL" clId="{999FA431-0D99-44F0-ADF0-5374EE7C5224}" dt="2026-08-26T00:54:37.436" v="960" actId="20577"/>
        <pc:sldMkLst>
          <pc:docMk/>
          <pc:sldMk cId="3567630808" sldId="438"/>
        </pc:sldMkLst>
        <pc:graphicFrameChg chg="modGraphic">
          <ac:chgData name="Lauren Martin" userId="34214532-c002-4a9a-b7f5-c3c0742f04cd" providerId="ADAL" clId="{999FA431-0D99-44F0-ADF0-5374EE7C5224}" dt="2026-08-26T00:53:52.490" v="819" actId="20577"/>
          <ac:graphicFrameMkLst>
            <pc:docMk/>
            <pc:sldMk cId="3567630808" sldId="438"/>
            <ac:graphicFrameMk id="3" creationId="{FAE267D9-CF1C-F7E1-250D-2E0488D48C8F}"/>
          </ac:graphicFrameMkLst>
        </pc:graphicFrameChg>
      </pc:sldChg>
      <pc:sldChg chg="modSp mod modNotesTx">
        <pc:chgData name="Lauren Martin" userId="34214532-c002-4a9a-b7f5-c3c0742f04cd" providerId="ADAL" clId="{999FA431-0D99-44F0-ADF0-5374EE7C5224}" dt="2026-08-26T01:13:49.887" v="2054" actId="20577"/>
        <pc:sldMkLst>
          <pc:docMk/>
          <pc:sldMk cId="1921818705" sldId="731"/>
        </pc:sldMkLst>
        <pc:spChg chg="mod">
          <ac:chgData name="Lauren Martin" userId="34214532-c002-4a9a-b7f5-c3c0742f04cd" providerId="ADAL" clId="{999FA431-0D99-44F0-ADF0-5374EE7C5224}" dt="2026-08-26T00:41:30.446" v="546" actId="1076"/>
          <ac:spMkLst>
            <pc:docMk/>
            <pc:sldMk cId="1921818705" sldId="731"/>
            <ac:spMk id="2" creationId="{FBE6943D-06C5-A55E-9B43-20282BBA08ED}"/>
          </ac:spMkLst>
        </pc:spChg>
      </pc:sldChg>
      <pc:sldChg chg="modNotesTx">
        <pc:chgData name="Lauren Martin" userId="34214532-c002-4a9a-b7f5-c3c0742f04cd" providerId="ADAL" clId="{999FA431-0D99-44F0-ADF0-5374EE7C5224}" dt="2026-08-26T01:02:37.066" v="1139" actId="20577"/>
        <pc:sldMkLst>
          <pc:docMk/>
          <pc:sldMk cId="345070193" sldId="965"/>
        </pc:sldMkLst>
      </pc:sldChg>
      <pc:sldChg chg="modSp mod modNotesTx">
        <pc:chgData name="Lauren Martin" userId="34214532-c002-4a9a-b7f5-c3c0742f04cd" providerId="ADAL" clId="{999FA431-0D99-44F0-ADF0-5374EE7C5224}" dt="2026-08-26T00:52:22.389" v="704" actId="20577"/>
        <pc:sldMkLst>
          <pc:docMk/>
          <pc:sldMk cId="1720509123" sldId="991"/>
        </pc:sldMkLst>
        <pc:spChg chg="mod">
          <ac:chgData name="Lauren Martin" userId="34214532-c002-4a9a-b7f5-c3c0742f04cd" providerId="ADAL" clId="{999FA431-0D99-44F0-ADF0-5374EE7C5224}" dt="2026-08-25T23:46:21.402" v="5" actId="1076"/>
          <ac:spMkLst>
            <pc:docMk/>
            <pc:sldMk cId="1720509123" sldId="991"/>
            <ac:spMk id="3" creationId="{EED2037D-35E3-05F6-E09B-C219996F7621}"/>
          </ac:spMkLst>
        </pc:spChg>
        <pc:spChg chg="mod">
          <ac:chgData name="Lauren Martin" userId="34214532-c002-4a9a-b7f5-c3c0742f04cd" providerId="ADAL" clId="{999FA431-0D99-44F0-ADF0-5374EE7C5224}" dt="2026-08-25T23:51:00.661" v="66" actId="14100"/>
          <ac:spMkLst>
            <pc:docMk/>
            <pc:sldMk cId="1720509123" sldId="991"/>
            <ac:spMk id="5" creationId="{88D247FA-93E3-363C-430C-00E3F2596222}"/>
          </ac:spMkLst>
        </pc:spChg>
        <pc:picChg chg="mod">
          <ac:chgData name="Lauren Martin" userId="34214532-c002-4a9a-b7f5-c3c0742f04cd" providerId="ADAL" clId="{999FA431-0D99-44F0-ADF0-5374EE7C5224}" dt="2026-08-25T23:46:16.710" v="4" actId="1076"/>
          <ac:picMkLst>
            <pc:docMk/>
            <pc:sldMk cId="1720509123" sldId="991"/>
            <ac:picMk id="2" creationId="{A6953624-2A4F-DFE2-FE29-5CF1503CCBB5}"/>
          </ac:picMkLst>
        </pc:picChg>
      </pc:sldChg>
      <pc:sldChg chg="modNotesTx">
        <pc:chgData name="Lauren Martin" userId="34214532-c002-4a9a-b7f5-c3c0742f04cd" providerId="ADAL" clId="{999FA431-0D99-44F0-ADF0-5374EE7C5224}" dt="2026-08-26T01:01:09.759" v="1019" actId="20577"/>
        <pc:sldMkLst>
          <pc:docMk/>
          <pc:sldMk cId="3589267713" sldId="1020"/>
        </pc:sldMkLst>
      </pc:sldChg>
      <pc:sldChg chg="modSp mod modNotesTx">
        <pc:chgData name="Lauren Martin" userId="34214532-c002-4a9a-b7f5-c3c0742f04cd" providerId="ADAL" clId="{999FA431-0D99-44F0-ADF0-5374EE7C5224}" dt="2026-08-26T00:43:15.686" v="549" actId="20577"/>
        <pc:sldMkLst>
          <pc:docMk/>
          <pc:sldMk cId="1523887427" sldId="1027"/>
        </pc:sldMkLst>
        <pc:spChg chg="mod">
          <ac:chgData name="Lauren Martin" userId="34214532-c002-4a9a-b7f5-c3c0742f04cd" providerId="ADAL" clId="{999FA431-0D99-44F0-ADF0-5374EE7C5224}" dt="2026-08-26T00:23:54.260" v="395" actId="404"/>
          <ac:spMkLst>
            <pc:docMk/>
            <pc:sldMk cId="1523887427" sldId="1027"/>
            <ac:spMk id="3" creationId="{D06CDDA1-93CA-1D5D-814F-AA0B9619702B}"/>
          </ac:spMkLst>
        </pc:spChg>
      </pc:sldChg>
      <pc:sldChg chg="delSp modSp mod ord">
        <pc:chgData name="Lauren Martin" userId="34214532-c002-4a9a-b7f5-c3c0742f04cd" providerId="ADAL" clId="{999FA431-0D99-44F0-ADF0-5374EE7C5224}" dt="2026-08-26T00:43:51.437" v="550" actId="1076"/>
        <pc:sldMkLst>
          <pc:docMk/>
          <pc:sldMk cId="261024728" sldId="1080"/>
        </pc:sldMkLst>
        <pc:spChg chg="mod">
          <ac:chgData name="Lauren Martin" userId="34214532-c002-4a9a-b7f5-c3c0742f04cd" providerId="ADAL" clId="{999FA431-0D99-44F0-ADF0-5374EE7C5224}" dt="2026-08-26T00:43:51.437" v="550" actId="1076"/>
          <ac:spMkLst>
            <pc:docMk/>
            <pc:sldMk cId="261024728" sldId="1080"/>
            <ac:spMk id="3" creationId="{00000000-0000-0000-0000-000000000000}"/>
          </ac:spMkLst>
        </pc:spChg>
      </pc:sldChg>
      <pc:sldChg chg="modSp mod">
        <pc:chgData name="Lauren Martin" userId="34214532-c002-4a9a-b7f5-c3c0742f04cd" providerId="ADAL" clId="{999FA431-0D99-44F0-ADF0-5374EE7C5224}" dt="2026-08-26T00:02:20.379" v="192" actId="1076"/>
        <pc:sldMkLst>
          <pc:docMk/>
          <pc:sldMk cId="666296866" sldId="1158"/>
        </pc:sldMkLst>
        <pc:spChg chg="mod">
          <ac:chgData name="Lauren Martin" userId="34214532-c002-4a9a-b7f5-c3c0742f04cd" providerId="ADAL" clId="{999FA431-0D99-44F0-ADF0-5374EE7C5224}" dt="2026-08-26T00:02:20.379" v="192" actId="1076"/>
          <ac:spMkLst>
            <pc:docMk/>
            <pc:sldMk cId="666296866" sldId="1158"/>
            <ac:spMk id="3" creationId="{C95D984D-37A2-0083-25E5-30BFA77F90FA}"/>
          </ac:spMkLst>
        </pc:spChg>
      </pc:sldChg>
      <pc:sldChg chg="modNotesTx">
        <pc:chgData name="Lauren Martin" userId="34214532-c002-4a9a-b7f5-c3c0742f04cd" providerId="ADAL" clId="{999FA431-0D99-44F0-ADF0-5374EE7C5224}" dt="2026-08-26T01:00:16.656" v="965" actId="20577"/>
        <pc:sldMkLst>
          <pc:docMk/>
          <pc:sldMk cId="739612957" sldId="1161"/>
        </pc:sldMkLst>
      </pc:sldChg>
      <pc:sldChg chg="modNotesTx">
        <pc:chgData name="Lauren Martin" userId="34214532-c002-4a9a-b7f5-c3c0742f04cd" providerId="ADAL" clId="{999FA431-0D99-44F0-ADF0-5374EE7C5224}" dt="2026-08-26T01:00:53.298" v="973" actId="20577"/>
        <pc:sldMkLst>
          <pc:docMk/>
          <pc:sldMk cId="44838698" sldId="1162"/>
        </pc:sldMkLst>
      </pc:sldChg>
      <pc:sldChg chg="modNotesTx">
        <pc:chgData name="Lauren Martin" userId="34214532-c002-4a9a-b7f5-c3c0742f04cd" providerId="ADAL" clId="{999FA431-0D99-44F0-ADF0-5374EE7C5224}" dt="2026-08-26T01:00:58.718" v="978" actId="20577"/>
        <pc:sldMkLst>
          <pc:docMk/>
          <pc:sldMk cId="465587893" sldId="1163"/>
        </pc:sldMkLst>
      </pc:sldChg>
      <pc:sldChg chg="modNotesTx">
        <pc:chgData name="Lauren Martin" userId="34214532-c002-4a9a-b7f5-c3c0742f04cd" providerId="ADAL" clId="{999FA431-0D99-44F0-ADF0-5374EE7C5224}" dt="2026-08-26T01:01:31.365" v="1060" actId="20577"/>
        <pc:sldMkLst>
          <pc:docMk/>
          <pc:sldMk cId="2808476069" sldId="1164"/>
        </pc:sldMkLst>
      </pc:sldChg>
      <pc:sldChg chg="addSp modSp mod modAnim modNotesTx">
        <pc:chgData name="Lauren Martin" userId="34214532-c002-4a9a-b7f5-c3c0742f04cd" providerId="ADAL" clId="{999FA431-0D99-44F0-ADF0-5374EE7C5224}" dt="2026-08-27T07:29:56.422" v="2455" actId="20577"/>
        <pc:sldMkLst>
          <pc:docMk/>
          <pc:sldMk cId="4110762829" sldId="1165"/>
        </pc:sldMkLst>
        <pc:spChg chg="mod">
          <ac:chgData name="Lauren Martin" userId="34214532-c002-4a9a-b7f5-c3c0742f04cd" providerId="ADAL" clId="{999FA431-0D99-44F0-ADF0-5374EE7C5224}" dt="2026-08-27T07:05:20.488" v="2423" actId="1076"/>
          <ac:spMkLst>
            <pc:docMk/>
            <pc:sldMk cId="4110762829" sldId="1165"/>
            <ac:spMk id="3" creationId="{00000000-0000-0000-0000-000000000000}"/>
          </ac:spMkLst>
        </pc:spChg>
        <pc:spChg chg="mod">
          <ac:chgData name="Lauren Martin" userId="34214532-c002-4a9a-b7f5-c3c0742f04cd" providerId="ADAL" clId="{999FA431-0D99-44F0-ADF0-5374EE7C5224}" dt="2026-08-27T07:05:16.001" v="2422" actId="20577"/>
          <ac:spMkLst>
            <pc:docMk/>
            <pc:sldMk cId="4110762829" sldId="1165"/>
            <ac:spMk id="5" creationId="{39EFAB09-BEBC-BB31-952F-32608A882C6A}"/>
          </ac:spMkLst>
        </pc:spChg>
        <pc:spChg chg="mod">
          <ac:chgData name="Lauren Martin" userId="34214532-c002-4a9a-b7f5-c3c0742f04cd" providerId="ADAL" clId="{999FA431-0D99-44F0-ADF0-5374EE7C5224}" dt="2026-08-25T23:57:59.082" v="124" actId="1076"/>
          <ac:spMkLst>
            <pc:docMk/>
            <pc:sldMk cId="4110762829" sldId="1165"/>
            <ac:spMk id="9" creationId="{CDAE8385-2E3C-2899-F513-F9471DAF4FAE}"/>
          </ac:spMkLst>
        </pc:spChg>
        <pc:picChg chg="add mod">
          <ac:chgData name="Lauren Martin" userId="34214532-c002-4a9a-b7f5-c3c0742f04cd" providerId="ADAL" clId="{999FA431-0D99-44F0-ADF0-5374EE7C5224}" dt="2026-08-27T07:24:14.944" v="2425" actId="1076"/>
          <ac:picMkLst>
            <pc:docMk/>
            <pc:sldMk cId="4110762829" sldId="1165"/>
            <ac:picMk id="2" creationId="{668CC160-C970-C94A-1273-CF727686F536}"/>
          </ac:picMkLst>
        </pc:picChg>
      </pc:sldChg>
      <pc:sldChg chg="addSp modSp mod modNotesTx">
        <pc:chgData name="Lauren Martin" userId="34214532-c002-4a9a-b7f5-c3c0742f04cd" providerId="ADAL" clId="{999FA431-0D99-44F0-ADF0-5374EE7C5224}" dt="2026-08-27T07:04:29.552" v="2375" actId="20577"/>
        <pc:sldMkLst>
          <pc:docMk/>
          <pc:sldMk cId="654623777" sldId="1168"/>
        </pc:sldMkLst>
        <pc:spChg chg="mod">
          <ac:chgData name="Lauren Martin" userId="34214532-c002-4a9a-b7f5-c3c0742f04cd" providerId="ADAL" clId="{999FA431-0D99-44F0-ADF0-5374EE7C5224}" dt="2026-08-27T07:01:20.198" v="2332" actId="1076"/>
          <ac:spMkLst>
            <pc:docMk/>
            <pc:sldMk cId="654623777" sldId="1168"/>
            <ac:spMk id="3" creationId="{F3ABC77F-A785-653E-F132-EC54274C3CC6}"/>
          </ac:spMkLst>
        </pc:spChg>
        <pc:spChg chg="mod">
          <ac:chgData name="Lauren Martin" userId="34214532-c002-4a9a-b7f5-c3c0742f04cd" providerId="ADAL" clId="{999FA431-0D99-44F0-ADF0-5374EE7C5224}" dt="2026-08-27T07:01:18.209" v="2331" actId="1076"/>
          <ac:spMkLst>
            <pc:docMk/>
            <pc:sldMk cId="654623777" sldId="1168"/>
            <ac:spMk id="4" creationId="{C85C6F67-AC9D-DDEC-6EBA-C2EF647319AB}"/>
          </ac:spMkLst>
        </pc:spChg>
        <pc:spChg chg="mod">
          <ac:chgData name="Lauren Martin" userId="34214532-c002-4a9a-b7f5-c3c0742f04cd" providerId="ADAL" clId="{999FA431-0D99-44F0-ADF0-5374EE7C5224}" dt="2026-08-27T07:01:48.904" v="2338" actId="20577"/>
          <ac:spMkLst>
            <pc:docMk/>
            <pc:sldMk cId="654623777" sldId="1168"/>
            <ac:spMk id="5" creationId="{32EB8A35-67A5-DB78-E7BD-8AD8C3097F9D}"/>
          </ac:spMkLst>
        </pc:spChg>
        <pc:spChg chg="add mod">
          <ac:chgData name="Lauren Martin" userId="34214532-c002-4a9a-b7f5-c3c0742f04cd" providerId="ADAL" clId="{999FA431-0D99-44F0-ADF0-5374EE7C5224}" dt="2026-08-27T07:01:07.547" v="2329" actId="1076"/>
          <ac:spMkLst>
            <pc:docMk/>
            <pc:sldMk cId="654623777" sldId="1168"/>
            <ac:spMk id="6" creationId="{36E8320C-DF17-456D-0508-567679936CBB}"/>
          </ac:spMkLst>
        </pc:spChg>
      </pc:sldChg>
      <pc:sldChg chg="modSp mod">
        <pc:chgData name="Lauren Martin" userId="34214532-c002-4a9a-b7f5-c3c0742f04cd" providerId="ADAL" clId="{999FA431-0D99-44F0-ADF0-5374EE7C5224}" dt="2026-08-26T00:03:57.382" v="205" actId="1076"/>
        <pc:sldMkLst>
          <pc:docMk/>
          <pc:sldMk cId="303383769" sldId="1170"/>
        </pc:sldMkLst>
        <pc:spChg chg="mod">
          <ac:chgData name="Lauren Martin" userId="34214532-c002-4a9a-b7f5-c3c0742f04cd" providerId="ADAL" clId="{999FA431-0D99-44F0-ADF0-5374EE7C5224}" dt="2026-08-26T00:03:54.017" v="204" actId="1076"/>
          <ac:spMkLst>
            <pc:docMk/>
            <pc:sldMk cId="303383769" sldId="1170"/>
            <ac:spMk id="3" creationId="{75882D0F-0826-C649-648B-0C1075CFC63B}"/>
          </ac:spMkLst>
        </pc:spChg>
        <pc:spChg chg="mod">
          <ac:chgData name="Lauren Martin" userId="34214532-c002-4a9a-b7f5-c3c0742f04cd" providerId="ADAL" clId="{999FA431-0D99-44F0-ADF0-5374EE7C5224}" dt="2026-08-26T00:03:57.382" v="205" actId="1076"/>
          <ac:spMkLst>
            <pc:docMk/>
            <pc:sldMk cId="303383769" sldId="1170"/>
            <ac:spMk id="8" creationId="{F70E1FED-08E5-8E5B-FFB4-708EEA8462CB}"/>
          </ac:spMkLst>
        </pc:spChg>
      </pc:sldChg>
      <pc:sldChg chg="add">
        <pc:chgData name="Lauren Martin" userId="34214532-c002-4a9a-b7f5-c3c0742f04cd" providerId="ADAL" clId="{999FA431-0D99-44F0-ADF0-5374EE7C5224}" dt="2026-08-26T00:12:41.546" v="259"/>
        <pc:sldMkLst>
          <pc:docMk/>
          <pc:sldMk cId="15127116" sldId="1178"/>
        </pc:sldMkLst>
      </pc:sldChg>
      <pc:sldChg chg="modSp mod">
        <pc:chgData name="Lauren Martin" userId="34214532-c002-4a9a-b7f5-c3c0742f04cd" providerId="ADAL" clId="{999FA431-0D99-44F0-ADF0-5374EE7C5224}" dt="2026-08-26T00:18:59.384" v="351" actId="403"/>
        <pc:sldMkLst>
          <pc:docMk/>
          <pc:sldMk cId="1573887102" sldId="1180"/>
        </pc:sldMkLst>
        <pc:spChg chg="mod">
          <ac:chgData name="Lauren Martin" userId="34214532-c002-4a9a-b7f5-c3c0742f04cd" providerId="ADAL" clId="{999FA431-0D99-44F0-ADF0-5374EE7C5224}" dt="2026-08-26T00:18:59.384" v="351" actId="403"/>
          <ac:spMkLst>
            <pc:docMk/>
            <pc:sldMk cId="1573887102" sldId="1180"/>
            <ac:spMk id="5" creationId="{5597A58A-FECB-DB38-FCA8-770CB587CDF5}"/>
          </ac:spMkLst>
        </pc:spChg>
      </pc:sldChg>
      <pc:sldChg chg="modSp mod">
        <pc:chgData name="Lauren Martin" userId="34214532-c002-4a9a-b7f5-c3c0742f04cd" providerId="ADAL" clId="{999FA431-0D99-44F0-ADF0-5374EE7C5224}" dt="2026-08-26T00:20:00.618" v="355" actId="1076"/>
        <pc:sldMkLst>
          <pc:docMk/>
          <pc:sldMk cId="3720617575" sldId="1189"/>
        </pc:sldMkLst>
        <pc:graphicFrameChg chg="mod modGraphic">
          <ac:chgData name="Lauren Martin" userId="34214532-c002-4a9a-b7f5-c3c0742f04cd" providerId="ADAL" clId="{999FA431-0D99-44F0-ADF0-5374EE7C5224}" dt="2026-08-26T00:20:00.618" v="355" actId="1076"/>
          <ac:graphicFrameMkLst>
            <pc:docMk/>
            <pc:sldMk cId="3720617575" sldId="1189"/>
            <ac:graphicFrameMk id="2" creationId="{DFAF585E-C1E4-F583-0C0A-3F797BE7C955}"/>
          </ac:graphicFrameMkLst>
        </pc:graphicFrameChg>
      </pc:sldChg>
      <pc:sldChg chg="modSp mod modNotesTx">
        <pc:chgData name="Lauren Martin" userId="34214532-c002-4a9a-b7f5-c3c0742f04cd" providerId="ADAL" clId="{999FA431-0D99-44F0-ADF0-5374EE7C5224}" dt="2026-08-26T01:04:00.818" v="1251" actId="20577"/>
        <pc:sldMkLst>
          <pc:docMk/>
          <pc:sldMk cId="3072534831" sldId="1192"/>
        </pc:sldMkLst>
        <pc:spChg chg="mod">
          <ac:chgData name="Lauren Martin" userId="34214532-c002-4a9a-b7f5-c3c0742f04cd" providerId="ADAL" clId="{999FA431-0D99-44F0-ADF0-5374EE7C5224}" dt="2026-08-26T00:48:18.906" v="580" actId="1076"/>
          <ac:spMkLst>
            <pc:docMk/>
            <pc:sldMk cId="3072534831" sldId="1192"/>
            <ac:spMk id="2" creationId="{93F294E1-B4C8-90AC-7D2C-E55FA7ADFC45}"/>
          </ac:spMkLst>
        </pc:spChg>
        <pc:picChg chg="mod">
          <ac:chgData name="Lauren Martin" userId="34214532-c002-4a9a-b7f5-c3c0742f04cd" providerId="ADAL" clId="{999FA431-0D99-44F0-ADF0-5374EE7C5224}" dt="2026-08-26T00:48:21.100" v="581" actId="1076"/>
          <ac:picMkLst>
            <pc:docMk/>
            <pc:sldMk cId="3072534831" sldId="1192"/>
            <ac:picMk id="5" creationId="{87C76D06-AD08-0721-16C2-9814576E04F3}"/>
          </ac:picMkLst>
        </pc:picChg>
      </pc:sldChg>
      <pc:sldChg chg="modNotesTx">
        <pc:chgData name="Lauren Martin" userId="34214532-c002-4a9a-b7f5-c3c0742f04cd" providerId="ADAL" clId="{999FA431-0D99-44F0-ADF0-5374EE7C5224}" dt="2026-08-26T00:51:45.710" v="659" actId="20577"/>
        <pc:sldMkLst>
          <pc:docMk/>
          <pc:sldMk cId="1433532390" sldId="1194"/>
        </pc:sldMkLst>
      </pc:sldChg>
      <pc:sldChg chg="modSp mod">
        <pc:chgData name="Lauren Martin" userId="34214532-c002-4a9a-b7f5-c3c0742f04cd" providerId="ADAL" clId="{999FA431-0D99-44F0-ADF0-5374EE7C5224}" dt="2026-08-29T22:37:05.443" v="2463" actId="20577"/>
        <pc:sldMkLst>
          <pc:docMk/>
          <pc:sldMk cId="2615564342" sldId="1197"/>
        </pc:sldMkLst>
        <pc:graphicFrameChg chg="mod modGraphic">
          <ac:chgData name="Lauren Martin" userId="34214532-c002-4a9a-b7f5-c3c0742f04cd" providerId="ADAL" clId="{999FA431-0D99-44F0-ADF0-5374EE7C5224}" dt="2026-08-29T22:37:05.443" v="2463" actId="20577"/>
          <ac:graphicFrameMkLst>
            <pc:docMk/>
            <pc:sldMk cId="2615564342" sldId="1197"/>
            <ac:graphicFrameMk id="6" creationId="{96D40C7E-6458-BAF9-8673-5B48AA0C8152}"/>
          </ac:graphicFrameMkLst>
        </pc:graphicFrameChg>
      </pc:sldChg>
      <pc:sldChg chg="modSp mod modNotesTx">
        <pc:chgData name="Lauren Martin" userId="34214532-c002-4a9a-b7f5-c3c0742f04cd" providerId="ADAL" clId="{999FA431-0D99-44F0-ADF0-5374EE7C5224}" dt="2026-08-26T01:06:18.529" v="1535" actId="20577"/>
        <pc:sldMkLst>
          <pc:docMk/>
          <pc:sldMk cId="867282222" sldId="1199"/>
        </pc:sldMkLst>
        <pc:spChg chg="mod">
          <ac:chgData name="Lauren Martin" userId="34214532-c002-4a9a-b7f5-c3c0742f04cd" providerId="ADAL" clId="{999FA431-0D99-44F0-ADF0-5374EE7C5224}" dt="2026-08-26T01:05:48.064" v="1426" actId="207"/>
          <ac:spMkLst>
            <pc:docMk/>
            <pc:sldMk cId="867282222" sldId="1199"/>
            <ac:spMk id="7" creationId="{FBCFD97D-2C97-37FF-356C-A993317B1DEE}"/>
          </ac:spMkLst>
        </pc:spChg>
      </pc:sldChg>
      <pc:sldChg chg="modSp mod">
        <pc:chgData name="Lauren Martin" userId="34214532-c002-4a9a-b7f5-c3c0742f04cd" providerId="ADAL" clId="{999FA431-0D99-44F0-ADF0-5374EE7C5224}" dt="2026-08-25T23:51:38.504" v="72" actId="1076"/>
        <pc:sldMkLst>
          <pc:docMk/>
          <pc:sldMk cId="148378552" sldId="1204"/>
        </pc:sldMkLst>
        <pc:spChg chg="mod">
          <ac:chgData name="Lauren Martin" userId="34214532-c002-4a9a-b7f5-c3c0742f04cd" providerId="ADAL" clId="{999FA431-0D99-44F0-ADF0-5374EE7C5224}" dt="2026-08-25T23:51:25.672" v="70" actId="1076"/>
          <ac:spMkLst>
            <pc:docMk/>
            <pc:sldMk cId="148378552" sldId="1204"/>
            <ac:spMk id="5" creationId="{7C4E8C59-1E60-BED3-66A7-7C140E6271EF}"/>
          </ac:spMkLst>
        </pc:spChg>
        <pc:spChg chg="mod">
          <ac:chgData name="Lauren Martin" userId="34214532-c002-4a9a-b7f5-c3c0742f04cd" providerId="ADAL" clId="{999FA431-0D99-44F0-ADF0-5374EE7C5224}" dt="2026-08-25T23:51:38.504" v="72" actId="1076"/>
          <ac:spMkLst>
            <pc:docMk/>
            <pc:sldMk cId="148378552" sldId="1204"/>
            <ac:spMk id="6" creationId="{E9CC1585-10C1-A83D-39D0-8F5E1DC0B352}"/>
          </ac:spMkLst>
        </pc:spChg>
      </pc:sldChg>
      <pc:sldChg chg="addSp delSp modSp mod">
        <pc:chgData name="Lauren Martin" userId="34214532-c002-4a9a-b7f5-c3c0742f04cd" providerId="ADAL" clId="{999FA431-0D99-44F0-ADF0-5374EE7C5224}" dt="2026-08-25T23:59:21.779" v="156" actId="1076"/>
        <pc:sldMkLst>
          <pc:docMk/>
          <pc:sldMk cId="1218467501" sldId="1205"/>
        </pc:sldMkLst>
        <pc:spChg chg="mod">
          <ac:chgData name="Lauren Martin" userId="34214532-c002-4a9a-b7f5-c3c0742f04cd" providerId="ADAL" clId="{999FA431-0D99-44F0-ADF0-5374EE7C5224}" dt="2026-08-25T23:59:21.779" v="156" actId="1076"/>
          <ac:spMkLst>
            <pc:docMk/>
            <pc:sldMk cId="1218467501" sldId="1205"/>
            <ac:spMk id="3" creationId="{4A0705DE-9949-5AB0-761F-C814F10B6A3C}"/>
          </ac:spMkLst>
        </pc:spChg>
        <pc:spChg chg="add">
          <ac:chgData name="Lauren Martin" userId="34214532-c002-4a9a-b7f5-c3c0742f04cd" providerId="ADAL" clId="{999FA431-0D99-44F0-ADF0-5374EE7C5224}" dt="2026-08-25T23:56:05.187" v="102" actId="22"/>
          <ac:spMkLst>
            <pc:docMk/>
            <pc:sldMk cId="1218467501" sldId="1205"/>
            <ac:spMk id="7" creationId="{03A9A721-581F-4849-FB1C-77262A5E75A1}"/>
          </ac:spMkLst>
        </pc:spChg>
      </pc:sldChg>
      <pc:sldChg chg="addSp modSp add mod setBg">
        <pc:chgData name="Lauren Martin" userId="34214532-c002-4a9a-b7f5-c3c0742f04cd" providerId="ADAL" clId="{999FA431-0D99-44F0-ADF0-5374EE7C5224}" dt="2026-08-26T00:53:31.718" v="818" actId="1076"/>
        <pc:sldMkLst>
          <pc:docMk/>
          <pc:sldMk cId="2457218144" sldId="1210"/>
        </pc:sldMkLst>
        <pc:spChg chg="mod">
          <ac:chgData name="Lauren Martin" userId="34214532-c002-4a9a-b7f5-c3c0742f04cd" providerId="ADAL" clId="{999FA431-0D99-44F0-ADF0-5374EE7C5224}" dt="2026-08-26T00:53:31.718" v="818" actId="1076"/>
          <ac:spMkLst>
            <pc:docMk/>
            <pc:sldMk cId="2457218144" sldId="1210"/>
            <ac:spMk id="4" creationId="{C5DB3A79-2F90-2024-406D-FEC33B194F18}"/>
          </ac:spMkLst>
        </pc:spChg>
        <pc:picChg chg="add mod">
          <ac:chgData name="Lauren Martin" userId="34214532-c002-4a9a-b7f5-c3c0742f04cd" providerId="ADAL" clId="{999FA431-0D99-44F0-ADF0-5374EE7C5224}" dt="2026-08-26T00:44:18.742" v="557" actId="1076"/>
          <ac:picMkLst>
            <pc:docMk/>
            <pc:sldMk cId="2457218144" sldId="1210"/>
            <ac:picMk id="5" creationId="{BE6A6C2B-AD8F-CC2F-BC2D-0B3D264E4DBC}"/>
          </ac:picMkLst>
        </pc:picChg>
      </pc:sldChg>
      <pc:sldChg chg="modSp mod">
        <pc:chgData name="Lauren Martin" userId="34214532-c002-4a9a-b7f5-c3c0742f04cd" providerId="ADAL" clId="{999FA431-0D99-44F0-ADF0-5374EE7C5224}" dt="2026-08-26T00:04:47.387" v="213" actId="1076"/>
        <pc:sldMkLst>
          <pc:docMk/>
          <pc:sldMk cId="666485013" sldId="1226"/>
        </pc:sldMkLst>
        <pc:spChg chg="mod">
          <ac:chgData name="Lauren Martin" userId="34214532-c002-4a9a-b7f5-c3c0742f04cd" providerId="ADAL" clId="{999FA431-0D99-44F0-ADF0-5374EE7C5224}" dt="2026-08-26T00:04:47.387" v="213" actId="1076"/>
          <ac:spMkLst>
            <pc:docMk/>
            <pc:sldMk cId="666485013" sldId="1226"/>
            <ac:spMk id="5" creationId="{E10AC088-4C80-D9FC-F234-B943D56B913B}"/>
          </ac:spMkLst>
        </pc:spChg>
      </pc:sldChg>
      <pc:sldChg chg="addSp delSp modSp mod modNotesTx">
        <pc:chgData name="Lauren Martin" userId="34214532-c002-4a9a-b7f5-c3c0742f04cd" providerId="ADAL" clId="{999FA431-0D99-44F0-ADF0-5374EE7C5224}" dt="2026-08-27T05:39:10.585" v="2266" actId="20577"/>
        <pc:sldMkLst>
          <pc:docMk/>
          <pc:sldMk cId="3605535111" sldId="1240"/>
        </pc:sldMkLst>
        <pc:spChg chg="add mod">
          <ac:chgData name="Lauren Martin" userId="34214532-c002-4a9a-b7f5-c3c0742f04cd" providerId="ADAL" clId="{999FA431-0D99-44F0-ADF0-5374EE7C5224}" dt="2026-08-27T05:39:10.585" v="2266" actId="20577"/>
          <ac:spMkLst>
            <pc:docMk/>
            <pc:sldMk cId="3605535111" sldId="1240"/>
            <ac:spMk id="8" creationId="{A12934CC-B641-04F4-9857-14C5691605DD}"/>
          </ac:spMkLst>
        </pc:spChg>
        <pc:spChg chg="mod">
          <ac:chgData name="Lauren Martin" userId="34214532-c002-4a9a-b7f5-c3c0742f04cd" providerId="ADAL" clId="{999FA431-0D99-44F0-ADF0-5374EE7C5224}" dt="2026-08-26T00:08:50.954" v="246" actId="1076"/>
          <ac:spMkLst>
            <pc:docMk/>
            <pc:sldMk cId="3605535111" sldId="1240"/>
            <ac:spMk id="9" creationId="{2F711045-045E-7A17-6420-CC4425CE0E23}"/>
          </ac:spMkLst>
        </pc:spChg>
      </pc:sldChg>
      <pc:sldChg chg="modSp mod">
        <pc:chgData name="Lauren Martin" userId="34214532-c002-4a9a-b7f5-c3c0742f04cd" providerId="ADAL" clId="{999FA431-0D99-44F0-ADF0-5374EE7C5224}" dt="2026-08-26T00:25:15.557" v="405" actId="1076"/>
        <pc:sldMkLst>
          <pc:docMk/>
          <pc:sldMk cId="3032060733" sldId="1245"/>
        </pc:sldMkLst>
        <pc:spChg chg="mod">
          <ac:chgData name="Lauren Martin" userId="34214532-c002-4a9a-b7f5-c3c0742f04cd" providerId="ADAL" clId="{999FA431-0D99-44F0-ADF0-5374EE7C5224}" dt="2026-08-26T00:25:15.557" v="405" actId="1076"/>
          <ac:spMkLst>
            <pc:docMk/>
            <pc:sldMk cId="3032060733" sldId="1245"/>
            <ac:spMk id="2" creationId="{C7414CAA-9399-3EAB-B38A-C0ADCCB4953C}"/>
          </ac:spMkLst>
        </pc:spChg>
      </pc:sldChg>
      <pc:sldChg chg="modSp mod">
        <pc:chgData name="Lauren Martin" userId="34214532-c002-4a9a-b7f5-c3c0742f04cd" providerId="ADAL" clId="{999FA431-0D99-44F0-ADF0-5374EE7C5224}" dt="2026-08-26T00:04:59.192" v="215" actId="1076"/>
        <pc:sldMkLst>
          <pc:docMk/>
          <pc:sldMk cId="4193407377" sldId="1246"/>
        </pc:sldMkLst>
        <pc:spChg chg="mod">
          <ac:chgData name="Lauren Martin" userId="34214532-c002-4a9a-b7f5-c3c0742f04cd" providerId="ADAL" clId="{999FA431-0D99-44F0-ADF0-5374EE7C5224}" dt="2026-08-26T00:04:59.192" v="215" actId="1076"/>
          <ac:spMkLst>
            <pc:docMk/>
            <pc:sldMk cId="4193407377" sldId="1246"/>
            <ac:spMk id="3" creationId="{4D4FF39C-9506-31B1-9E68-C0137CAB5963}"/>
          </ac:spMkLst>
        </pc:spChg>
        <pc:spChg chg="mod">
          <ac:chgData name="Lauren Martin" userId="34214532-c002-4a9a-b7f5-c3c0742f04cd" providerId="ADAL" clId="{999FA431-0D99-44F0-ADF0-5374EE7C5224}" dt="2026-08-26T00:04:54.024" v="214" actId="1076"/>
          <ac:spMkLst>
            <pc:docMk/>
            <pc:sldMk cId="4193407377" sldId="1246"/>
            <ac:spMk id="5" creationId="{21BDFF1B-F3A6-D0BF-D49D-556DDC54B35E}"/>
          </ac:spMkLst>
        </pc:spChg>
      </pc:sldChg>
      <pc:sldChg chg="addSp delSp modSp mod">
        <pc:chgData name="Lauren Martin" userId="34214532-c002-4a9a-b7f5-c3c0742f04cd" providerId="ADAL" clId="{999FA431-0D99-44F0-ADF0-5374EE7C5224}" dt="2026-08-26T00:09:15.379" v="250" actId="1076"/>
        <pc:sldMkLst>
          <pc:docMk/>
          <pc:sldMk cId="1611861582" sldId="1247"/>
        </pc:sldMkLst>
        <pc:spChg chg="add">
          <ac:chgData name="Lauren Martin" userId="34214532-c002-4a9a-b7f5-c3c0742f04cd" providerId="ADAL" clId="{999FA431-0D99-44F0-ADF0-5374EE7C5224}" dt="2026-08-26T00:06:55.634" v="221" actId="22"/>
          <ac:spMkLst>
            <pc:docMk/>
            <pc:sldMk cId="1611861582" sldId="1247"/>
            <ac:spMk id="6" creationId="{D40C6C02-E3D6-6B11-F9A8-729A2DF2CDA6}"/>
          </ac:spMkLst>
        </pc:spChg>
        <pc:spChg chg="mod">
          <ac:chgData name="Lauren Martin" userId="34214532-c002-4a9a-b7f5-c3c0742f04cd" providerId="ADAL" clId="{999FA431-0D99-44F0-ADF0-5374EE7C5224}" dt="2026-08-26T00:09:15.379" v="250" actId="1076"/>
          <ac:spMkLst>
            <pc:docMk/>
            <pc:sldMk cId="1611861582" sldId="1247"/>
            <ac:spMk id="8" creationId="{83F3C03F-E009-3596-6BD3-2FFD7393E856}"/>
          </ac:spMkLst>
        </pc:spChg>
      </pc:sldChg>
      <pc:sldChg chg="modSp mod">
        <pc:chgData name="Lauren Martin" userId="34214532-c002-4a9a-b7f5-c3c0742f04cd" providerId="ADAL" clId="{999FA431-0D99-44F0-ADF0-5374EE7C5224}" dt="2026-08-26T00:27:16.211" v="416" actId="20577"/>
        <pc:sldMkLst>
          <pc:docMk/>
          <pc:sldMk cId="2858448745" sldId="1248"/>
        </pc:sldMkLst>
        <pc:spChg chg="mod">
          <ac:chgData name="Lauren Martin" userId="34214532-c002-4a9a-b7f5-c3c0742f04cd" providerId="ADAL" clId="{999FA431-0D99-44F0-ADF0-5374EE7C5224}" dt="2026-08-26T00:27:16.211" v="416" actId="20577"/>
          <ac:spMkLst>
            <pc:docMk/>
            <pc:sldMk cId="2858448745" sldId="1248"/>
            <ac:spMk id="4" creationId="{E2407B10-56AA-7AD5-C331-9018BFE2CFB7}"/>
          </ac:spMkLst>
        </pc:spChg>
      </pc:sldChg>
      <pc:sldChg chg="modSp mod">
        <pc:chgData name="Lauren Martin" userId="34214532-c002-4a9a-b7f5-c3c0742f04cd" providerId="ADAL" clId="{999FA431-0D99-44F0-ADF0-5374EE7C5224}" dt="2026-08-25T23:58:31.569" v="135" actId="1076"/>
        <pc:sldMkLst>
          <pc:docMk/>
          <pc:sldMk cId="749056254" sldId="1251"/>
        </pc:sldMkLst>
        <pc:spChg chg="mod">
          <ac:chgData name="Lauren Martin" userId="34214532-c002-4a9a-b7f5-c3c0742f04cd" providerId="ADAL" clId="{999FA431-0D99-44F0-ADF0-5374EE7C5224}" dt="2026-08-25T23:58:31.569" v="135" actId="1076"/>
          <ac:spMkLst>
            <pc:docMk/>
            <pc:sldMk cId="749056254" sldId="1251"/>
            <ac:spMk id="5" creationId="{986FEFD6-32C5-BE34-DFC3-403B4F18D329}"/>
          </ac:spMkLst>
        </pc:spChg>
      </pc:sldChg>
      <pc:sldChg chg="modSp mod">
        <pc:chgData name="Lauren Martin" userId="34214532-c002-4a9a-b7f5-c3c0742f04cd" providerId="ADAL" clId="{999FA431-0D99-44F0-ADF0-5374EE7C5224}" dt="2026-08-25T23:58:55.530" v="145" actId="1076"/>
        <pc:sldMkLst>
          <pc:docMk/>
          <pc:sldMk cId="3328472432" sldId="1252"/>
        </pc:sldMkLst>
        <pc:spChg chg="mod">
          <ac:chgData name="Lauren Martin" userId="34214532-c002-4a9a-b7f5-c3c0742f04cd" providerId="ADAL" clId="{999FA431-0D99-44F0-ADF0-5374EE7C5224}" dt="2026-08-25T23:58:55.530" v="145" actId="1076"/>
          <ac:spMkLst>
            <pc:docMk/>
            <pc:sldMk cId="3328472432" sldId="1252"/>
            <ac:spMk id="5" creationId="{87A9D2B6-DC94-45F3-65BB-60611135055C}"/>
          </ac:spMkLst>
        </pc:spChg>
      </pc:sldChg>
      <pc:sldChg chg="modNotesTx">
        <pc:chgData name="Lauren Martin" userId="34214532-c002-4a9a-b7f5-c3c0742f04cd" providerId="ADAL" clId="{999FA431-0D99-44F0-ADF0-5374EE7C5224}" dt="2026-08-26T01:14:56.139" v="2121" actId="20577"/>
        <pc:sldMkLst>
          <pc:docMk/>
          <pc:sldMk cId="1945683908" sldId="1259"/>
        </pc:sldMkLst>
      </pc:sldChg>
      <pc:sldChg chg="modSp mod">
        <pc:chgData name="Lauren Martin" userId="34214532-c002-4a9a-b7f5-c3c0742f04cd" providerId="ADAL" clId="{999FA431-0D99-44F0-ADF0-5374EE7C5224}" dt="2026-08-26T00:03:03.207" v="197" actId="1076"/>
        <pc:sldMkLst>
          <pc:docMk/>
          <pc:sldMk cId="136382755" sldId="1260"/>
        </pc:sldMkLst>
        <pc:spChg chg="mod">
          <ac:chgData name="Lauren Martin" userId="34214532-c002-4a9a-b7f5-c3c0742f04cd" providerId="ADAL" clId="{999FA431-0D99-44F0-ADF0-5374EE7C5224}" dt="2026-08-26T00:03:03.207" v="197" actId="1076"/>
          <ac:spMkLst>
            <pc:docMk/>
            <pc:sldMk cId="136382755" sldId="1260"/>
            <ac:spMk id="4" creationId="{490A3300-176D-BC1B-375B-B01E614F8FDF}"/>
          </ac:spMkLst>
        </pc:spChg>
      </pc:sldChg>
      <pc:sldChg chg="modSp add mod">
        <pc:chgData name="Lauren Martin" userId="34214532-c002-4a9a-b7f5-c3c0742f04cd" providerId="ADAL" clId="{999FA431-0D99-44F0-ADF0-5374EE7C5224}" dt="2026-08-25T23:59:45.100" v="161" actId="1076"/>
        <pc:sldMkLst>
          <pc:docMk/>
          <pc:sldMk cId="2554732985" sldId="1261"/>
        </pc:sldMkLst>
        <pc:spChg chg="mod">
          <ac:chgData name="Lauren Martin" userId="34214532-c002-4a9a-b7f5-c3c0742f04cd" providerId="ADAL" clId="{999FA431-0D99-44F0-ADF0-5374EE7C5224}" dt="2026-08-25T23:59:41.553" v="160" actId="1076"/>
          <ac:spMkLst>
            <pc:docMk/>
            <pc:sldMk cId="2554732985" sldId="1261"/>
            <ac:spMk id="3" creationId="{9B036687-09AC-A6FF-3B81-6F430887A861}"/>
          </ac:spMkLst>
        </pc:spChg>
        <pc:spChg chg="mod">
          <ac:chgData name="Lauren Martin" userId="34214532-c002-4a9a-b7f5-c3c0742f04cd" providerId="ADAL" clId="{999FA431-0D99-44F0-ADF0-5374EE7C5224}" dt="2026-08-25T23:59:45.100" v="161" actId="1076"/>
          <ac:spMkLst>
            <pc:docMk/>
            <pc:sldMk cId="2554732985" sldId="1261"/>
            <ac:spMk id="5" creationId="{B6FC0C07-0DBD-6DAF-B0B1-6D8AD0A04FE8}"/>
          </ac:spMkLst>
        </pc:spChg>
      </pc:sldChg>
      <pc:sldChg chg="addSp delSp modSp add mod">
        <pc:chgData name="Lauren Martin" userId="34214532-c002-4a9a-b7f5-c3c0742f04cd" providerId="ADAL" clId="{999FA431-0D99-44F0-ADF0-5374EE7C5224}" dt="2026-08-26T00:10:05.200" v="258" actId="1076"/>
        <pc:sldMkLst>
          <pc:docMk/>
          <pc:sldMk cId="3186627653" sldId="1262"/>
        </pc:sldMkLst>
        <pc:spChg chg="add mod">
          <ac:chgData name="Lauren Martin" userId="34214532-c002-4a9a-b7f5-c3c0742f04cd" providerId="ADAL" clId="{999FA431-0D99-44F0-ADF0-5374EE7C5224}" dt="2026-08-26T00:10:05.200" v="258" actId="1076"/>
          <ac:spMkLst>
            <pc:docMk/>
            <pc:sldMk cId="3186627653" sldId="1262"/>
            <ac:spMk id="6" creationId="{5B4604CE-C370-8F1D-1753-49B7B10DF2EE}"/>
          </ac:spMkLst>
        </pc:spChg>
        <pc:spChg chg="mod">
          <ac:chgData name="Lauren Martin" userId="34214532-c002-4a9a-b7f5-c3c0742f04cd" providerId="ADAL" clId="{999FA431-0D99-44F0-ADF0-5374EE7C5224}" dt="2026-08-26T00:09:52.653" v="255" actId="1076"/>
          <ac:spMkLst>
            <pc:docMk/>
            <pc:sldMk cId="3186627653" sldId="1262"/>
            <ac:spMk id="8" creationId="{9A355880-95BF-873A-2F2D-19A33CE622D7}"/>
          </ac:spMkLst>
        </pc:spChg>
      </pc:sldChg>
      <pc:sldChg chg="modSp add mod">
        <pc:chgData name="Lauren Martin" userId="34214532-c002-4a9a-b7f5-c3c0742f04cd" providerId="ADAL" clId="{999FA431-0D99-44F0-ADF0-5374EE7C5224}" dt="2026-08-29T03:21:12.501" v="2458" actId="20577"/>
        <pc:sldMkLst>
          <pc:docMk/>
          <pc:sldMk cId="3450061586" sldId="1263"/>
        </pc:sldMkLst>
        <pc:spChg chg="mod">
          <ac:chgData name="Lauren Martin" userId="34214532-c002-4a9a-b7f5-c3c0742f04cd" providerId="ADAL" clId="{999FA431-0D99-44F0-ADF0-5374EE7C5224}" dt="2026-08-29T03:21:12.501" v="2458" actId="20577"/>
          <ac:spMkLst>
            <pc:docMk/>
            <pc:sldMk cId="3450061586" sldId="1263"/>
            <ac:spMk id="3" creationId="{5CBC1612-C452-68BB-BE09-D9BEC639F6CA}"/>
          </ac:spMkLst>
        </pc:spChg>
      </pc:sldChg>
      <pc:sldChg chg="modSp add mod">
        <pc:chgData name="Lauren Martin" userId="34214532-c002-4a9a-b7f5-c3c0742f04cd" providerId="ADAL" clId="{999FA431-0D99-44F0-ADF0-5374EE7C5224}" dt="2026-08-26T00:18:34.473" v="346" actId="1076"/>
        <pc:sldMkLst>
          <pc:docMk/>
          <pc:sldMk cId="3495932209" sldId="1264"/>
        </pc:sldMkLst>
        <pc:spChg chg="mod">
          <ac:chgData name="Lauren Martin" userId="34214532-c002-4a9a-b7f5-c3c0742f04cd" providerId="ADAL" clId="{999FA431-0D99-44F0-ADF0-5374EE7C5224}" dt="2026-08-26T00:18:34.473" v="346" actId="1076"/>
          <ac:spMkLst>
            <pc:docMk/>
            <pc:sldMk cId="3495932209" sldId="1264"/>
            <ac:spMk id="3" creationId="{3AEDBF32-0F85-28DC-591B-F8CADFD33DBC}"/>
          </ac:spMkLst>
        </pc:spChg>
      </pc:sldChg>
      <pc:sldChg chg="add modNotesTx">
        <pc:chgData name="Lauren Martin" userId="34214532-c002-4a9a-b7f5-c3c0742f04cd" providerId="ADAL" clId="{999FA431-0D99-44F0-ADF0-5374EE7C5224}" dt="2026-08-26T01:14:25.595" v="2055" actId="113"/>
        <pc:sldMkLst>
          <pc:docMk/>
          <pc:sldMk cId="666327060" sldId="1265"/>
        </pc:sldMkLst>
      </pc:sldChg>
      <pc:sldChg chg="modSp add mod">
        <pc:chgData name="Lauren Martin" userId="34214532-c002-4a9a-b7f5-c3c0742f04cd" providerId="ADAL" clId="{999FA431-0D99-44F0-ADF0-5374EE7C5224}" dt="2026-08-26T00:51:22.439" v="621"/>
        <pc:sldMkLst>
          <pc:docMk/>
          <pc:sldMk cId="2290782370" sldId="1266"/>
        </pc:sldMkLst>
        <pc:spChg chg="mod">
          <ac:chgData name="Lauren Martin" userId="34214532-c002-4a9a-b7f5-c3c0742f04cd" providerId="ADAL" clId="{999FA431-0D99-44F0-ADF0-5374EE7C5224}" dt="2026-08-26T00:51:22.439" v="621"/>
          <ac:spMkLst>
            <pc:docMk/>
            <pc:sldMk cId="2290782370" sldId="1266"/>
            <ac:spMk id="3" creationId="{8CF83B2D-DA24-EDF9-4DBE-ADF516367A75}"/>
          </ac:spMkLst>
        </pc:spChg>
      </pc:sldChg>
    </pc:docChg>
  </pc:docChgLst>
  <pc:docChgLst>
    <pc:chgData name="Kristine Cairns" userId="5e4ee97b-8760-41db-a6ac-3d744f799ed2" providerId="ADAL" clId="{1B61D458-BACD-4B75-AC5D-F7681FC0B457}"/>
    <pc:docChg chg="custSel addSld delSld modSld modMainMaster">
      <pc:chgData name="Kristine Cairns" userId="5e4ee97b-8760-41db-a6ac-3d744f799ed2" providerId="ADAL" clId="{1B61D458-BACD-4B75-AC5D-F7681FC0B457}" dt="2026-08-24T01:14:23.270" v="763"/>
      <pc:docMkLst>
        <pc:docMk/>
      </pc:docMkLst>
      <pc:sldChg chg="modSp mod">
        <pc:chgData name="Kristine Cairns" userId="5e4ee97b-8760-41db-a6ac-3d744f799ed2" providerId="ADAL" clId="{1B61D458-BACD-4B75-AC5D-F7681FC0B457}" dt="2026-08-22T23:10:56.989" v="43" actId="20577"/>
        <pc:sldMkLst>
          <pc:docMk/>
          <pc:sldMk cId="3567630808" sldId="438"/>
        </pc:sldMkLst>
        <pc:spChg chg="mod">
          <ac:chgData name="Kristine Cairns" userId="5e4ee97b-8760-41db-a6ac-3d744f799ed2" providerId="ADAL" clId="{1B61D458-BACD-4B75-AC5D-F7681FC0B457}" dt="2026-08-22T23:10:56.989" v="43" actId="20577"/>
          <ac:spMkLst>
            <pc:docMk/>
            <pc:sldMk cId="3567630808" sldId="438"/>
            <ac:spMk id="4" creationId="{00000000-0000-0000-0000-000000000000}"/>
          </ac:spMkLst>
        </pc:spChg>
        <pc:graphicFrameChg chg="mod">
          <ac:chgData name="Kristine Cairns" userId="5e4ee97b-8760-41db-a6ac-3d744f799ed2" providerId="ADAL" clId="{1B61D458-BACD-4B75-AC5D-F7681FC0B457}" dt="2026-08-22T23:10:25.918" v="42"/>
          <ac:graphicFrameMkLst>
            <pc:docMk/>
            <pc:sldMk cId="3567630808" sldId="438"/>
            <ac:graphicFrameMk id="3" creationId="{FAE267D9-CF1C-F7E1-250D-2E0488D48C8F}"/>
          </ac:graphicFrameMkLst>
        </pc:graphicFrameChg>
      </pc:sldChg>
      <pc:sldChg chg="modSp mod">
        <pc:chgData name="Kristine Cairns" userId="5e4ee97b-8760-41db-a6ac-3d744f799ed2" providerId="ADAL" clId="{1B61D458-BACD-4B75-AC5D-F7681FC0B457}" dt="2026-08-22T23:49:24.269" v="449" actId="1076"/>
        <pc:sldMkLst>
          <pc:docMk/>
          <pc:sldMk cId="1921818705" sldId="731"/>
        </pc:sldMkLst>
        <pc:spChg chg="mod">
          <ac:chgData name="Kristine Cairns" userId="5e4ee97b-8760-41db-a6ac-3d744f799ed2" providerId="ADAL" clId="{1B61D458-BACD-4B75-AC5D-F7681FC0B457}" dt="2026-08-22T23:49:24.269" v="449" actId="1076"/>
          <ac:spMkLst>
            <pc:docMk/>
            <pc:sldMk cId="1921818705" sldId="731"/>
            <ac:spMk id="2" creationId="{FBE6943D-06C5-A55E-9B43-20282BBA08ED}"/>
          </ac:spMkLst>
        </pc:spChg>
      </pc:sldChg>
      <pc:sldChg chg="addSp delSp modSp mod">
        <pc:chgData name="Kristine Cairns" userId="5e4ee97b-8760-41db-a6ac-3d744f799ed2" providerId="ADAL" clId="{1B61D458-BACD-4B75-AC5D-F7681FC0B457}" dt="2026-08-22T23:12:56.035" v="82" actId="20577"/>
        <pc:sldMkLst>
          <pc:docMk/>
          <pc:sldMk cId="1720509123" sldId="991"/>
        </pc:sldMkLst>
        <pc:spChg chg="mod">
          <ac:chgData name="Kristine Cairns" userId="5e4ee97b-8760-41db-a6ac-3d744f799ed2" providerId="ADAL" clId="{1B61D458-BACD-4B75-AC5D-F7681FC0B457}" dt="2026-08-22T23:11:30.929" v="66" actId="1076"/>
          <ac:spMkLst>
            <pc:docMk/>
            <pc:sldMk cId="1720509123" sldId="991"/>
            <ac:spMk id="3" creationId="{EED2037D-35E3-05F6-E09B-C219996F7621}"/>
          </ac:spMkLst>
        </pc:spChg>
        <pc:spChg chg="add mod">
          <ac:chgData name="Kristine Cairns" userId="5e4ee97b-8760-41db-a6ac-3d744f799ed2" providerId="ADAL" clId="{1B61D458-BACD-4B75-AC5D-F7681FC0B457}" dt="2026-08-22T23:12:56.035" v="82" actId="20577"/>
          <ac:spMkLst>
            <pc:docMk/>
            <pc:sldMk cId="1720509123" sldId="991"/>
            <ac:spMk id="5" creationId="{88D247FA-93E3-363C-430C-00E3F2596222}"/>
          </ac:spMkLst>
        </pc:spChg>
        <pc:picChg chg="add mod">
          <ac:chgData name="Kristine Cairns" userId="5e4ee97b-8760-41db-a6ac-3d744f799ed2" providerId="ADAL" clId="{1B61D458-BACD-4B75-AC5D-F7681FC0B457}" dt="2026-08-22T23:11:59.377" v="72" actId="1076"/>
          <ac:picMkLst>
            <pc:docMk/>
            <pc:sldMk cId="1720509123" sldId="991"/>
            <ac:picMk id="2" creationId="{A6953624-2A4F-DFE2-FE29-5CF1503CCBB5}"/>
          </ac:picMkLst>
        </pc:picChg>
      </pc:sldChg>
      <pc:sldChg chg="modSp mod">
        <pc:chgData name="Kristine Cairns" userId="5e4ee97b-8760-41db-a6ac-3d744f799ed2" providerId="ADAL" clId="{1B61D458-BACD-4B75-AC5D-F7681FC0B457}" dt="2026-08-22T23:29:07.084" v="173" actId="20577"/>
        <pc:sldMkLst>
          <pc:docMk/>
          <pc:sldMk cId="3589267713" sldId="1020"/>
        </pc:sldMkLst>
        <pc:spChg chg="mod">
          <ac:chgData name="Kristine Cairns" userId="5e4ee97b-8760-41db-a6ac-3d744f799ed2" providerId="ADAL" clId="{1B61D458-BACD-4B75-AC5D-F7681FC0B457}" dt="2026-08-22T23:29:07.084" v="173" actId="20577"/>
          <ac:spMkLst>
            <pc:docMk/>
            <pc:sldMk cId="3589267713" sldId="1020"/>
            <ac:spMk id="3" creationId="{00000000-0000-0000-0000-000000000000}"/>
          </ac:spMkLst>
        </pc:spChg>
      </pc:sldChg>
      <pc:sldChg chg="modSp mod">
        <pc:chgData name="Kristine Cairns" userId="5e4ee97b-8760-41db-a6ac-3d744f799ed2" providerId="ADAL" clId="{1B61D458-BACD-4B75-AC5D-F7681FC0B457}" dt="2026-08-22T23:51:56.221" v="505" actId="20577"/>
        <pc:sldMkLst>
          <pc:docMk/>
          <pc:sldMk cId="1934760328" sldId="1026"/>
        </pc:sldMkLst>
        <pc:spChg chg="mod">
          <ac:chgData name="Kristine Cairns" userId="5e4ee97b-8760-41db-a6ac-3d744f799ed2" providerId="ADAL" clId="{1B61D458-BACD-4B75-AC5D-F7681FC0B457}" dt="2026-08-22T23:51:56.221" v="505" actId="20577"/>
          <ac:spMkLst>
            <pc:docMk/>
            <pc:sldMk cId="1934760328" sldId="1026"/>
            <ac:spMk id="7" creationId="{1C23FADD-5194-6984-28FE-BD4DD4FF967A}"/>
          </ac:spMkLst>
        </pc:spChg>
      </pc:sldChg>
      <pc:sldChg chg="modSp mod">
        <pc:chgData name="Kristine Cairns" userId="5e4ee97b-8760-41db-a6ac-3d744f799ed2" providerId="ADAL" clId="{1B61D458-BACD-4B75-AC5D-F7681FC0B457}" dt="2026-08-22T23:55:07.049" v="556" actId="6549"/>
        <pc:sldMkLst>
          <pc:docMk/>
          <pc:sldMk cId="1523887427" sldId="1027"/>
        </pc:sldMkLst>
        <pc:spChg chg="mod">
          <ac:chgData name="Kristine Cairns" userId="5e4ee97b-8760-41db-a6ac-3d744f799ed2" providerId="ADAL" clId="{1B61D458-BACD-4B75-AC5D-F7681FC0B457}" dt="2026-08-22T23:55:07.049" v="556" actId="6549"/>
          <ac:spMkLst>
            <pc:docMk/>
            <pc:sldMk cId="1523887427" sldId="1027"/>
            <ac:spMk id="3" creationId="{D06CDDA1-93CA-1D5D-814F-AA0B9619702B}"/>
          </ac:spMkLst>
        </pc:spChg>
      </pc:sldChg>
      <pc:sldChg chg="addSp delSp modSp mod">
        <pc:chgData name="Kristine Cairns" userId="5e4ee97b-8760-41db-a6ac-3d744f799ed2" providerId="ADAL" clId="{1B61D458-BACD-4B75-AC5D-F7681FC0B457}" dt="2026-08-24T01:06:46.981" v="578" actId="1076"/>
        <pc:sldMkLst>
          <pc:docMk/>
          <pc:sldMk cId="261024728" sldId="1080"/>
        </pc:sldMkLst>
        <pc:spChg chg="mod">
          <ac:chgData name="Kristine Cairns" userId="5e4ee97b-8760-41db-a6ac-3d744f799ed2" providerId="ADAL" clId="{1B61D458-BACD-4B75-AC5D-F7681FC0B457}" dt="2026-08-24T01:06:46.981" v="578" actId="1076"/>
          <ac:spMkLst>
            <pc:docMk/>
            <pc:sldMk cId="261024728" sldId="1080"/>
            <ac:spMk id="3" creationId="{00000000-0000-0000-0000-000000000000}"/>
          </ac:spMkLst>
        </pc:spChg>
      </pc:sldChg>
      <pc:sldChg chg="modSp mod">
        <pc:chgData name="Kristine Cairns" userId="5e4ee97b-8760-41db-a6ac-3d744f799ed2" providerId="ADAL" clId="{1B61D458-BACD-4B75-AC5D-F7681FC0B457}" dt="2026-08-22T23:15:07.577" v="135"/>
        <pc:sldMkLst>
          <pc:docMk/>
          <pc:sldMk cId="2375204597" sldId="1082"/>
        </pc:sldMkLst>
        <pc:spChg chg="mod">
          <ac:chgData name="Kristine Cairns" userId="5e4ee97b-8760-41db-a6ac-3d744f799ed2" providerId="ADAL" clId="{1B61D458-BACD-4B75-AC5D-F7681FC0B457}" dt="2026-08-22T23:15:07.577" v="135"/>
          <ac:spMkLst>
            <pc:docMk/>
            <pc:sldMk cId="2375204597" sldId="1082"/>
            <ac:spMk id="3" creationId="{CBC8BBD3-BD91-373C-942F-D704DA4BC69B}"/>
          </ac:spMkLst>
        </pc:spChg>
      </pc:sldChg>
      <pc:sldChg chg="addSp delSp modSp mod">
        <pc:chgData name="Kristine Cairns" userId="5e4ee97b-8760-41db-a6ac-3d744f799ed2" providerId="ADAL" clId="{1B61D458-BACD-4B75-AC5D-F7681FC0B457}" dt="2026-08-22T23:40:33.487" v="351" actId="22"/>
        <pc:sldMkLst>
          <pc:docMk/>
          <pc:sldMk cId="666296866" sldId="1158"/>
        </pc:sldMkLst>
        <pc:spChg chg="add mod">
          <ac:chgData name="Kristine Cairns" userId="5e4ee97b-8760-41db-a6ac-3d744f799ed2" providerId="ADAL" clId="{1B61D458-BACD-4B75-AC5D-F7681FC0B457}" dt="2026-08-22T23:39:41.148" v="350" actId="113"/>
          <ac:spMkLst>
            <pc:docMk/>
            <pc:sldMk cId="666296866" sldId="1158"/>
            <ac:spMk id="3" creationId="{C95D984D-37A2-0083-25E5-30BFA77F90FA}"/>
          </ac:spMkLst>
        </pc:spChg>
        <pc:spChg chg="add">
          <ac:chgData name="Kristine Cairns" userId="5e4ee97b-8760-41db-a6ac-3d744f799ed2" providerId="ADAL" clId="{1B61D458-BACD-4B75-AC5D-F7681FC0B457}" dt="2026-08-22T23:40:33.487" v="351" actId="22"/>
          <ac:spMkLst>
            <pc:docMk/>
            <pc:sldMk cId="666296866" sldId="1158"/>
            <ac:spMk id="6" creationId="{9D8CE9E9-9B30-AA1C-AE27-0F8A077AE62A}"/>
          </ac:spMkLst>
        </pc:spChg>
      </pc:sldChg>
      <pc:sldChg chg="modSp mod">
        <pc:chgData name="Kristine Cairns" userId="5e4ee97b-8760-41db-a6ac-3d744f799ed2" providerId="ADAL" clId="{1B61D458-BACD-4B75-AC5D-F7681FC0B457}" dt="2026-08-22T23:17:28.530" v="136"/>
        <pc:sldMkLst>
          <pc:docMk/>
          <pc:sldMk cId="739612957" sldId="1161"/>
        </pc:sldMkLst>
        <pc:spChg chg="mod">
          <ac:chgData name="Kristine Cairns" userId="5e4ee97b-8760-41db-a6ac-3d744f799ed2" providerId="ADAL" clId="{1B61D458-BACD-4B75-AC5D-F7681FC0B457}" dt="2026-08-22T23:17:28.530" v="136"/>
          <ac:spMkLst>
            <pc:docMk/>
            <pc:sldMk cId="739612957" sldId="1161"/>
            <ac:spMk id="3" creationId="{7C13F3EF-6111-3B8F-E65F-F09AEA314636}"/>
          </ac:spMkLst>
        </pc:spChg>
      </pc:sldChg>
      <pc:sldChg chg="modSp mod">
        <pc:chgData name="Kristine Cairns" userId="5e4ee97b-8760-41db-a6ac-3d744f799ed2" providerId="ADAL" clId="{1B61D458-BACD-4B75-AC5D-F7681FC0B457}" dt="2026-08-22T23:17:49.793" v="137"/>
        <pc:sldMkLst>
          <pc:docMk/>
          <pc:sldMk cId="44838698" sldId="1162"/>
        </pc:sldMkLst>
        <pc:spChg chg="mod">
          <ac:chgData name="Kristine Cairns" userId="5e4ee97b-8760-41db-a6ac-3d744f799ed2" providerId="ADAL" clId="{1B61D458-BACD-4B75-AC5D-F7681FC0B457}" dt="2026-08-22T23:17:49.793" v="137"/>
          <ac:spMkLst>
            <pc:docMk/>
            <pc:sldMk cId="44838698" sldId="1162"/>
            <ac:spMk id="3" creationId="{212EC615-5B1B-5065-3077-881F9676F6D8}"/>
          </ac:spMkLst>
        </pc:spChg>
      </pc:sldChg>
      <pc:sldChg chg="modSp mod setBg">
        <pc:chgData name="Kristine Cairns" userId="5e4ee97b-8760-41db-a6ac-3d744f799ed2" providerId="ADAL" clId="{1B61D458-BACD-4B75-AC5D-F7681FC0B457}" dt="2026-08-22T23:28:03.656" v="169"/>
        <pc:sldMkLst>
          <pc:docMk/>
          <pc:sldMk cId="465587893" sldId="1163"/>
        </pc:sldMkLst>
        <pc:spChg chg="mod">
          <ac:chgData name="Kristine Cairns" userId="5e4ee97b-8760-41db-a6ac-3d744f799ed2" providerId="ADAL" clId="{1B61D458-BACD-4B75-AC5D-F7681FC0B457}" dt="2026-08-22T23:18:53.364" v="166" actId="20577"/>
          <ac:spMkLst>
            <pc:docMk/>
            <pc:sldMk cId="465587893" sldId="1163"/>
            <ac:spMk id="2" creationId="{00000000-0000-0000-0000-000000000000}"/>
          </ac:spMkLst>
        </pc:spChg>
      </pc:sldChg>
      <pc:sldChg chg="modSp mod">
        <pc:chgData name="Kristine Cairns" userId="5e4ee97b-8760-41db-a6ac-3d744f799ed2" providerId="ADAL" clId="{1B61D458-BACD-4B75-AC5D-F7681FC0B457}" dt="2026-08-22T23:31:38.562" v="239" actId="20577"/>
        <pc:sldMkLst>
          <pc:docMk/>
          <pc:sldMk cId="2808476069" sldId="1164"/>
        </pc:sldMkLst>
        <pc:spChg chg="mod">
          <ac:chgData name="Kristine Cairns" userId="5e4ee97b-8760-41db-a6ac-3d744f799ed2" providerId="ADAL" clId="{1B61D458-BACD-4B75-AC5D-F7681FC0B457}" dt="2026-08-22T23:31:38.562" v="239" actId="20577"/>
          <ac:spMkLst>
            <pc:docMk/>
            <pc:sldMk cId="2808476069" sldId="1164"/>
            <ac:spMk id="2" creationId="{00000000-0000-0000-0000-000000000000}"/>
          </ac:spMkLst>
        </pc:spChg>
      </pc:sldChg>
      <pc:sldChg chg="modSp mod">
        <pc:chgData name="Kristine Cairns" userId="5e4ee97b-8760-41db-a6ac-3d744f799ed2" providerId="ADAL" clId="{1B61D458-BACD-4B75-AC5D-F7681FC0B457}" dt="2026-08-22T23:32:49.983" v="261" actId="20577"/>
        <pc:sldMkLst>
          <pc:docMk/>
          <pc:sldMk cId="4110762829" sldId="1165"/>
        </pc:sldMkLst>
        <pc:spChg chg="mod">
          <ac:chgData name="Kristine Cairns" userId="5e4ee97b-8760-41db-a6ac-3d744f799ed2" providerId="ADAL" clId="{1B61D458-BACD-4B75-AC5D-F7681FC0B457}" dt="2026-08-22T23:32:05.296" v="253" actId="20577"/>
          <ac:spMkLst>
            <pc:docMk/>
            <pc:sldMk cId="4110762829" sldId="1165"/>
            <ac:spMk id="3" creationId="{00000000-0000-0000-0000-000000000000}"/>
          </ac:spMkLst>
        </pc:spChg>
        <pc:spChg chg="mod">
          <ac:chgData name="Kristine Cairns" userId="5e4ee97b-8760-41db-a6ac-3d744f799ed2" providerId="ADAL" clId="{1B61D458-BACD-4B75-AC5D-F7681FC0B457}" dt="2026-08-22T23:32:49.983" v="261" actId="20577"/>
          <ac:spMkLst>
            <pc:docMk/>
            <pc:sldMk cId="4110762829" sldId="1165"/>
            <ac:spMk id="9" creationId="{CDAE8385-2E3C-2899-F513-F9471DAF4FAE}"/>
          </ac:spMkLst>
        </pc:spChg>
      </pc:sldChg>
      <pc:sldChg chg="addSp delSp modSp mod">
        <pc:chgData name="Kristine Cairns" userId="5e4ee97b-8760-41db-a6ac-3d744f799ed2" providerId="ADAL" clId="{1B61D458-BACD-4B75-AC5D-F7681FC0B457}" dt="2026-08-22T23:38:46.849" v="339" actId="113"/>
        <pc:sldMkLst>
          <pc:docMk/>
          <pc:sldMk cId="654623777" sldId="1168"/>
        </pc:sldMkLst>
        <pc:spChg chg="mod">
          <ac:chgData name="Kristine Cairns" userId="5e4ee97b-8760-41db-a6ac-3d744f799ed2" providerId="ADAL" clId="{1B61D458-BACD-4B75-AC5D-F7681FC0B457}" dt="2026-08-22T23:38:02.227" v="331" actId="404"/>
          <ac:spMkLst>
            <pc:docMk/>
            <pc:sldMk cId="654623777" sldId="1168"/>
            <ac:spMk id="3" creationId="{F3ABC77F-A785-653E-F132-EC54274C3CC6}"/>
          </ac:spMkLst>
        </pc:spChg>
        <pc:spChg chg="add mod">
          <ac:chgData name="Kristine Cairns" userId="5e4ee97b-8760-41db-a6ac-3d744f799ed2" providerId="ADAL" clId="{1B61D458-BACD-4B75-AC5D-F7681FC0B457}" dt="2026-08-22T23:38:46.849" v="339" actId="113"/>
          <ac:spMkLst>
            <pc:docMk/>
            <pc:sldMk cId="654623777" sldId="1168"/>
            <ac:spMk id="4" creationId="{C85C6F67-AC9D-DDEC-6EBA-C2EF647319AB}"/>
          </ac:spMkLst>
        </pc:spChg>
      </pc:sldChg>
      <pc:sldChg chg="addSp delSp modSp mod">
        <pc:chgData name="Kristine Cairns" userId="5e4ee97b-8760-41db-a6ac-3d744f799ed2" providerId="ADAL" clId="{1B61D458-BACD-4B75-AC5D-F7681FC0B457}" dt="2026-08-22T23:42:29.453" v="376" actId="1076"/>
        <pc:sldMkLst>
          <pc:docMk/>
          <pc:sldMk cId="303383769" sldId="1170"/>
        </pc:sldMkLst>
        <pc:spChg chg="mod">
          <ac:chgData name="Kristine Cairns" userId="5e4ee97b-8760-41db-a6ac-3d744f799ed2" providerId="ADAL" clId="{1B61D458-BACD-4B75-AC5D-F7681FC0B457}" dt="2026-08-22T23:41:49.346" v="368" actId="20577"/>
          <ac:spMkLst>
            <pc:docMk/>
            <pc:sldMk cId="303383769" sldId="1170"/>
            <ac:spMk id="3" creationId="{75882D0F-0826-C649-648B-0C1075CFC63B}"/>
          </ac:spMkLst>
        </pc:spChg>
        <pc:spChg chg="add mod">
          <ac:chgData name="Kristine Cairns" userId="5e4ee97b-8760-41db-a6ac-3d744f799ed2" providerId="ADAL" clId="{1B61D458-BACD-4B75-AC5D-F7681FC0B457}" dt="2026-08-22T23:42:29.453" v="376" actId="1076"/>
          <ac:spMkLst>
            <pc:docMk/>
            <pc:sldMk cId="303383769" sldId="1170"/>
            <ac:spMk id="8" creationId="{F70E1FED-08E5-8E5B-FFB4-708EEA8462CB}"/>
          </ac:spMkLst>
        </pc:spChg>
      </pc:sldChg>
      <pc:sldChg chg="modSp mod">
        <pc:chgData name="Kristine Cairns" userId="5e4ee97b-8760-41db-a6ac-3d744f799ed2" providerId="ADAL" clId="{1B61D458-BACD-4B75-AC5D-F7681FC0B457}" dt="2026-08-22T23:49:47.121" v="450" actId="255"/>
        <pc:sldMkLst>
          <pc:docMk/>
          <pc:sldMk cId="3720617575" sldId="1189"/>
        </pc:sldMkLst>
        <pc:graphicFrameChg chg="modGraphic">
          <ac:chgData name="Kristine Cairns" userId="5e4ee97b-8760-41db-a6ac-3d744f799ed2" providerId="ADAL" clId="{1B61D458-BACD-4B75-AC5D-F7681FC0B457}" dt="2026-08-22T23:49:47.121" v="450" actId="255"/>
          <ac:graphicFrameMkLst>
            <pc:docMk/>
            <pc:sldMk cId="3720617575" sldId="1189"/>
            <ac:graphicFrameMk id="2" creationId="{DFAF585E-C1E4-F583-0C0A-3F797BE7C955}"/>
          </ac:graphicFrameMkLst>
        </pc:graphicFrameChg>
      </pc:sldChg>
      <pc:sldChg chg="modSp mod">
        <pc:chgData name="Kristine Cairns" userId="5e4ee97b-8760-41db-a6ac-3d744f799ed2" providerId="ADAL" clId="{1B61D458-BACD-4B75-AC5D-F7681FC0B457}" dt="2026-08-24T01:14:23.270" v="763"/>
        <pc:sldMkLst>
          <pc:docMk/>
          <pc:sldMk cId="1433532390" sldId="1194"/>
        </pc:sldMkLst>
        <pc:spChg chg="mod">
          <ac:chgData name="Kristine Cairns" userId="5e4ee97b-8760-41db-a6ac-3d744f799ed2" providerId="ADAL" clId="{1B61D458-BACD-4B75-AC5D-F7681FC0B457}" dt="2026-08-24T01:14:23.270" v="763"/>
          <ac:spMkLst>
            <pc:docMk/>
            <pc:sldMk cId="1433532390" sldId="1194"/>
            <ac:spMk id="3" creationId="{00000000-0000-0000-0000-000000000000}"/>
          </ac:spMkLst>
        </pc:spChg>
      </pc:sldChg>
      <pc:sldChg chg="modSp mod">
        <pc:chgData name="Kristine Cairns" userId="5e4ee97b-8760-41db-a6ac-3d744f799ed2" providerId="ADAL" clId="{1B61D458-BACD-4B75-AC5D-F7681FC0B457}" dt="2026-08-24T01:12:42.938" v="755" actId="20577"/>
        <pc:sldMkLst>
          <pc:docMk/>
          <pc:sldMk cId="2615564342" sldId="1197"/>
        </pc:sldMkLst>
        <pc:spChg chg="mod">
          <ac:chgData name="Kristine Cairns" userId="5e4ee97b-8760-41db-a6ac-3d744f799ed2" providerId="ADAL" clId="{1B61D458-BACD-4B75-AC5D-F7681FC0B457}" dt="2026-08-24T01:10:26.175" v="683" actId="20577"/>
          <ac:spMkLst>
            <pc:docMk/>
            <pc:sldMk cId="2615564342" sldId="1197"/>
            <ac:spMk id="8" creationId="{7912087A-1A4D-9918-1F75-57904D76CC8F}"/>
          </ac:spMkLst>
        </pc:spChg>
        <pc:graphicFrameChg chg="modGraphic">
          <ac:chgData name="Kristine Cairns" userId="5e4ee97b-8760-41db-a6ac-3d744f799ed2" providerId="ADAL" clId="{1B61D458-BACD-4B75-AC5D-F7681FC0B457}" dt="2026-08-24T01:12:42.938" v="755" actId="20577"/>
          <ac:graphicFrameMkLst>
            <pc:docMk/>
            <pc:sldMk cId="2615564342" sldId="1197"/>
            <ac:graphicFrameMk id="6" creationId="{96D40C7E-6458-BAF9-8673-5B48AA0C8152}"/>
          </ac:graphicFrameMkLst>
        </pc:graphicFrameChg>
      </pc:sldChg>
      <pc:sldChg chg="addSp delSp modSp mod">
        <pc:chgData name="Kristine Cairns" userId="5e4ee97b-8760-41db-a6ac-3d744f799ed2" providerId="ADAL" clId="{1B61D458-BACD-4B75-AC5D-F7681FC0B457}" dt="2026-08-24T01:13:38.282" v="762" actId="207"/>
        <pc:sldMkLst>
          <pc:docMk/>
          <pc:sldMk cId="867282222" sldId="1199"/>
        </pc:sldMkLst>
        <pc:spChg chg="mod">
          <ac:chgData name="Kristine Cairns" userId="5e4ee97b-8760-41db-a6ac-3d744f799ed2" providerId="ADAL" clId="{1B61D458-BACD-4B75-AC5D-F7681FC0B457}" dt="2026-08-24T01:13:38.282" v="762" actId="207"/>
          <ac:spMkLst>
            <pc:docMk/>
            <pc:sldMk cId="867282222" sldId="1199"/>
            <ac:spMk id="7" creationId="{FBCFD97D-2C97-37FF-356C-A993317B1DEE}"/>
          </ac:spMkLst>
        </pc:spChg>
        <pc:picChg chg="add mod">
          <ac:chgData name="Kristine Cairns" userId="5e4ee97b-8760-41db-a6ac-3d744f799ed2" providerId="ADAL" clId="{1B61D458-BACD-4B75-AC5D-F7681FC0B457}" dt="2026-08-24T01:13:22.985" v="761" actId="1076"/>
          <ac:picMkLst>
            <pc:docMk/>
            <pc:sldMk cId="867282222" sldId="1199"/>
            <ac:picMk id="5" creationId="{23A4E802-9007-69A7-5952-307A5ABB5063}"/>
          </ac:picMkLst>
        </pc:picChg>
      </pc:sldChg>
      <pc:sldChg chg="delSp modSp mod">
        <pc:chgData name="Kristine Cairns" userId="5e4ee97b-8760-41db-a6ac-3d744f799ed2" providerId="ADAL" clId="{1B61D458-BACD-4B75-AC5D-F7681FC0B457}" dt="2026-08-22T23:14:19.237" v="91" actId="1076"/>
        <pc:sldMkLst>
          <pc:docMk/>
          <pc:sldMk cId="148378552" sldId="1204"/>
        </pc:sldMkLst>
        <pc:spChg chg="mod">
          <ac:chgData name="Kristine Cairns" userId="5e4ee97b-8760-41db-a6ac-3d744f799ed2" providerId="ADAL" clId="{1B61D458-BACD-4B75-AC5D-F7681FC0B457}" dt="2026-08-22T23:13:54.906" v="87" actId="1076"/>
          <ac:spMkLst>
            <pc:docMk/>
            <pc:sldMk cId="148378552" sldId="1204"/>
            <ac:spMk id="5" creationId="{7C4E8C59-1E60-BED3-66A7-7C140E6271EF}"/>
          </ac:spMkLst>
        </pc:spChg>
        <pc:spChg chg="mod">
          <ac:chgData name="Kristine Cairns" userId="5e4ee97b-8760-41db-a6ac-3d744f799ed2" providerId="ADAL" clId="{1B61D458-BACD-4B75-AC5D-F7681FC0B457}" dt="2026-08-22T23:14:19.237" v="91" actId="1076"/>
          <ac:spMkLst>
            <pc:docMk/>
            <pc:sldMk cId="148378552" sldId="1204"/>
            <ac:spMk id="6" creationId="{E9CC1585-10C1-A83D-39D0-8F5E1DC0B352}"/>
          </ac:spMkLst>
        </pc:spChg>
      </pc:sldChg>
      <pc:sldChg chg="addSp delSp modSp mod">
        <pc:chgData name="Kristine Cairns" userId="5e4ee97b-8760-41db-a6ac-3d744f799ed2" providerId="ADAL" clId="{1B61D458-BACD-4B75-AC5D-F7681FC0B457}" dt="2026-08-22T23:37:20.302" v="314" actId="1076"/>
        <pc:sldMkLst>
          <pc:docMk/>
          <pc:sldMk cId="1218467501" sldId="1205"/>
        </pc:sldMkLst>
        <pc:spChg chg="add mod">
          <ac:chgData name="Kristine Cairns" userId="5e4ee97b-8760-41db-a6ac-3d744f799ed2" providerId="ADAL" clId="{1B61D458-BACD-4B75-AC5D-F7681FC0B457}" dt="2026-08-22T23:37:20.302" v="314" actId="1076"/>
          <ac:spMkLst>
            <pc:docMk/>
            <pc:sldMk cId="1218467501" sldId="1205"/>
            <ac:spMk id="3" creationId="{4A0705DE-9949-5AB0-761F-C814F10B6A3C}"/>
          </ac:spMkLst>
        </pc:spChg>
      </pc:sldChg>
      <pc:sldChg chg="addSp delSp modSp mod">
        <pc:chgData name="Kristine Cairns" userId="5e4ee97b-8760-41db-a6ac-3d744f799ed2" providerId="ADAL" clId="{1B61D458-BACD-4B75-AC5D-F7681FC0B457}" dt="2026-08-22T23:43:16.448" v="385" actId="14100"/>
        <pc:sldMkLst>
          <pc:docMk/>
          <pc:sldMk cId="666485013" sldId="1226"/>
        </pc:sldMkLst>
        <pc:spChg chg="add mod">
          <ac:chgData name="Kristine Cairns" userId="5e4ee97b-8760-41db-a6ac-3d744f799ed2" providerId="ADAL" clId="{1B61D458-BACD-4B75-AC5D-F7681FC0B457}" dt="2026-08-22T23:43:16.448" v="385" actId="14100"/>
          <ac:spMkLst>
            <pc:docMk/>
            <pc:sldMk cId="666485013" sldId="1226"/>
            <ac:spMk id="5" creationId="{E10AC088-4C80-D9FC-F234-B943D56B913B}"/>
          </ac:spMkLst>
        </pc:spChg>
      </pc:sldChg>
      <pc:sldChg chg="addSp delSp modSp mod">
        <pc:chgData name="Kristine Cairns" userId="5e4ee97b-8760-41db-a6ac-3d744f799ed2" providerId="ADAL" clId="{1B61D458-BACD-4B75-AC5D-F7681FC0B457}" dt="2026-08-22T23:45:57.104" v="412" actId="255"/>
        <pc:sldMkLst>
          <pc:docMk/>
          <pc:sldMk cId="3605535111" sldId="1240"/>
        </pc:sldMkLst>
        <pc:spChg chg="add mod">
          <ac:chgData name="Kristine Cairns" userId="5e4ee97b-8760-41db-a6ac-3d744f799ed2" providerId="ADAL" clId="{1B61D458-BACD-4B75-AC5D-F7681FC0B457}" dt="2026-08-22T23:45:57.104" v="412" actId="255"/>
          <ac:spMkLst>
            <pc:docMk/>
            <pc:sldMk cId="3605535111" sldId="1240"/>
            <ac:spMk id="9" creationId="{2F711045-045E-7A17-6420-CC4425CE0E23}"/>
          </ac:spMkLst>
        </pc:spChg>
      </pc:sldChg>
      <pc:sldChg chg="modSp mod">
        <pc:chgData name="Kristine Cairns" userId="5e4ee97b-8760-41db-a6ac-3d744f799ed2" providerId="ADAL" clId="{1B61D458-BACD-4B75-AC5D-F7681FC0B457}" dt="2026-08-22T23:56:05.989" v="570" actId="113"/>
        <pc:sldMkLst>
          <pc:docMk/>
          <pc:sldMk cId="3032060733" sldId="1245"/>
        </pc:sldMkLst>
        <pc:spChg chg="mod">
          <ac:chgData name="Kristine Cairns" userId="5e4ee97b-8760-41db-a6ac-3d744f799ed2" providerId="ADAL" clId="{1B61D458-BACD-4B75-AC5D-F7681FC0B457}" dt="2026-08-22T23:56:05.989" v="570" actId="113"/>
          <ac:spMkLst>
            <pc:docMk/>
            <pc:sldMk cId="3032060733" sldId="1245"/>
            <ac:spMk id="2" creationId="{C7414CAA-9399-3EAB-B38A-C0ADCCB4953C}"/>
          </ac:spMkLst>
        </pc:spChg>
      </pc:sldChg>
      <pc:sldChg chg="addSp delSp modSp mod">
        <pc:chgData name="Kristine Cairns" userId="5e4ee97b-8760-41db-a6ac-3d744f799ed2" providerId="ADAL" clId="{1B61D458-BACD-4B75-AC5D-F7681FC0B457}" dt="2026-08-22T23:43:51.178" v="393" actId="1076"/>
        <pc:sldMkLst>
          <pc:docMk/>
          <pc:sldMk cId="4193407377" sldId="1246"/>
        </pc:sldMkLst>
        <pc:spChg chg="add mod">
          <ac:chgData name="Kristine Cairns" userId="5e4ee97b-8760-41db-a6ac-3d744f799ed2" providerId="ADAL" clId="{1B61D458-BACD-4B75-AC5D-F7681FC0B457}" dt="2026-08-22T23:43:51.178" v="393" actId="1076"/>
          <ac:spMkLst>
            <pc:docMk/>
            <pc:sldMk cId="4193407377" sldId="1246"/>
            <ac:spMk id="5" creationId="{21BDFF1B-F3A6-D0BF-D49D-556DDC54B35E}"/>
          </ac:spMkLst>
        </pc:spChg>
      </pc:sldChg>
      <pc:sldChg chg="addSp delSp modSp mod">
        <pc:chgData name="Kristine Cairns" userId="5e4ee97b-8760-41db-a6ac-3d744f799ed2" providerId="ADAL" clId="{1B61D458-BACD-4B75-AC5D-F7681FC0B457}" dt="2026-08-22T23:46:51.137" v="423" actId="14100"/>
        <pc:sldMkLst>
          <pc:docMk/>
          <pc:sldMk cId="1611861582" sldId="1247"/>
        </pc:sldMkLst>
        <pc:spChg chg="add mod">
          <ac:chgData name="Kristine Cairns" userId="5e4ee97b-8760-41db-a6ac-3d744f799ed2" providerId="ADAL" clId="{1B61D458-BACD-4B75-AC5D-F7681FC0B457}" dt="2026-08-22T23:46:51.137" v="423" actId="14100"/>
          <ac:spMkLst>
            <pc:docMk/>
            <pc:sldMk cId="1611861582" sldId="1247"/>
            <ac:spMk id="8" creationId="{83F3C03F-E009-3596-6BD3-2FFD7393E856}"/>
          </ac:spMkLst>
        </pc:spChg>
      </pc:sldChg>
      <pc:sldChg chg="modSp mod">
        <pc:chgData name="Kristine Cairns" userId="5e4ee97b-8760-41db-a6ac-3d744f799ed2" providerId="ADAL" clId="{1B61D458-BACD-4B75-AC5D-F7681FC0B457}" dt="2026-08-24T01:07:45.250" v="609" actId="12"/>
        <pc:sldMkLst>
          <pc:docMk/>
          <pc:sldMk cId="2858448745" sldId="1248"/>
        </pc:sldMkLst>
        <pc:spChg chg="mod">
          <ac:chgData name="Kristine Cairns" userId="5e4ee97b-8760-41db-a6ac-3d744f799ed2" providerId="ADAL" clId="{1B61D458-BACD-4B75-AC5D-F7681FC0B457}" dt="2026-08-24T01:07:07.601" v="607" actId="20577"/>
          <ac:spMkLst>
            <pc:docMk/>
            <pc:sldMk cId="2858448745" sldId="1248"/>
            <ac:spMk id="4" creationId="{E2407B10-56AA-7AD5-C331-9018BFE2CFB7}"/>
          </ac:spMkLst>
        </pc:spChg>
        <pc:spChg chg="mod">
          <ac:chgData name="Kristine Cairns" userId="5e4ee97b-8760-41db-a6ac-3d744f799ed2" providerId="ADAL" clId="{1B61D458-BACD-4B75-AC5D-F7681FC0B457}" dt="2026-08-24T01:07:45.250" v="609" actId="12"/>
          <ac:spMkLst>
            <pc:docMk/>
            <pc:sldMk cId="2858448745" sldId="1248"/>
            <ac:spMk id="6" creationId="{55DE00F5-F62A-CD47-C38B-D9EA31FBD82E}"/>
          </ac:spMkLst>
        </pc:spChg>
      </pc:sldChg>
      <pc:sldChg chg="addSp delSp modSp mod">
        <pc:chgData name="Kristine Cairns" userId="5e4ee97b-8760-41db-a6ac-3d744f799ed2" providerId="ADAL" clId="{1B61D458-BACD-4B75-AC5D-F7681FC0B457}" dt="2026-08-22T23:33:46.914" v="270" actId="14100"/>
        <pc:sldMkLst>
          <pc:docMk/>
          <pc:sldMk cId="749056254" sldId="1251"/>
        </pc:sldMkLst>
        <pc:spChg chg="add mod">
          <ac:chgData name="Kristine Cairns" userId="5e4ee97b-8760-41db-a6ac-3d744f799ed2" providerId="ADAL" clId="{1B61D458-BACD-4B75-AC5D-F7681FC0B457}" dt="2026-08-22T23:33:46.914" v="270" actId="14100"/>
          <ac:spMkLst>
            <pc:docMk/>
            <pc:sldMk cId="749056254" sldId="1251"/>
            <ac:spMk id="5" creationId="{986FEFD6-32C5-BE34-DFC3-403B4F18D329}"/>
          </ac:spMkLst>
        </pc:spChg>
      </pc:sldChg>
      <pc:sldChg chg="addSp delSp modSp mod">
        <pc:chgData name="Kristine Cairns" userId="5e4ee97b-8760-41db-a6ac-3d744f799ed2" providerId="ADAL" clId="{1B61D458-BACD-4B75-AC5D-F7681FC0B457}" dt="2026-08-22T23:35:30.665" v="289" actId="1076"/>
        <pc:sldMkLst>
          <pc:docMk/>
          <pc:sldMk cId="3328472432" sldId="1252"/>
        </pc:sldMkLst>
        <pc:spChg chg="add mod">
          <ac:chgData name="Kristine Cairns" userId="5e4ee97b-8760-41db-a6ac-3d744f799ed2" providerId="ADAL" clId="{1B61D458-BACD-4B75-AC5D-F7681FC0B457}" dt="2026-08-22T23:35:30.665" v="289" actId="1076"/>
          <ac:spMkLst>
            <pc:docMk/>
            <pc:sldMk cId="3328472432" sldId="1252"/>
            <ac:spMk id="5" creationId="{87A9D2B6-DC94-45F3-65BB-60611135055C}"/>
          </ac:spMkLst>
        </pc:spChg>
      </pc:sldChg>
      <pc:sldChg chg="modSp mod">
        <pc:chgData name="Kristine Cairns" userId="5e4ee97b-8760-41db-a6ac-3d744f799ed2" providerId="ADAL" clId="{1B61D458-BACD-4B75-AC5D-F7681FC0B457}" dt="2026-08-24T01:10:00.453" v="659" actId="20577"/>
        <pc:sldMkLst>
          <pc:docMk/>
          <pc:sldMk cId="1945683908" sldId="1259"/>
        </pc:sldMkLst>
        <pc:spChg chg="mod">
          <ac:chgData name="Kristine Cairns" userId="5e4ee97b-8760-41db-a6ac-3d744f799ed2" providerId="ADAL" clId="{1B61D458-BACD-4B75-AC5D-F7681FC0B457}" dt="2026-08-24T01:10:00.453" v="659" actId="20577"/>
          <ac:spMkLst>
            <pc:docMk/>
            <pc:sldMk cId="1945683908" sldId="1259"/>
            <ac:spMk id="4" creationId="{A42BC49B-54CD-ED27-9B89-DCC93FADCBE9}"/>
          </ac:spMkLst>
        </pc:spChg>
      </pc:sldChg>
      <pc:sldChg chg="addSp delSp modSp add mod">
        <pc:chgData name="Kristine Cairns" userId="5e4ee97b-8760-41db-a6ac-3d744f799ed2" providerId="ADAL" clId="{1B61D458-BACD-4B75-AC5D-F7681FC0B457}" dt="2026-08-22T23:41:35.442" v="361" actId="113"/>
        <pc:sldMkLst>
          <pc:docMk/>
          <pc:sldMk cId="136382755" sldId="1260"/>
        </pc:sldMkLst>
        <pc:spChg chg="add mod">
          <ac:chgData name="Kristine Cairns" userId="5e4ee97b-8760-41db-a6ac-3d744f799ed2" providerId="ADAL" clId="{1B61D458-BACD-4B75-AC5D-F7681FC0B457}" dt="2026-08-22T23:41:35.442" v="361" actId="113"/>
          <ac:spMkLst>
            <pc:docMk/>
            <pc:sldMk cId="136382755" sldId="1260"/>
            <ac:spMk id="4" creationId="{490A3300-176D-BC1B-375B-B01E614F8FDF}"/>
          </ac:spMkLst>
        </pc:spChg>
      </pc:sldChg>
      <pc:sldMasterChg chg="setBg modSldLayout">
        <pc:chgData name="Kristine Cairns" userId="5e4ee97b-8760-41db-a6ac-3d744f799ed2" providerId="ADAL" clId="{1B61D458-BACD-4B75-AC5D-F7681FC0B457}" dt="2026-08-22T23:28:03.656" v="169"/>
        <pc:sldMasterMkLst>
          <pc:docMk/>
          <pc:sldMasterMk cId="2573750265" sldId="2147483648"/>
        </pc:sldMasterMkLst>
        <pc:sldLayoutChg chg="setBg">
          <pc:chgData name="Kristine Cairns" userId="5e4ee97b-8760-41db-a6ac-3d744f799ed2" providerId="ADAL" clId="{1B61D458-BACD-4B75-AC5D-F7681FC0B457}" dt="2026-08-22T23:28:03.656" v="169"/>
          <pc:sldLayoutMkLst>
            <pc:docMk/>
            <pc:sldMasterMk cId="2573750265" sldId="2147483648"/>
            <pc:sldLayoutMk cId="4050639799" sldId="2147483649"/>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1452291744" sldId="2147483650"/>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3288425591" sldId="2147483651"/>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2743082523" sldId="2147483652"/>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2402617604" sldId="2147483653"/>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1771964696" sldId="2147483654"/>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3604906016" sldId="2147483655"/>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1510321315" sldId="2147483656"/>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511668029" sldId="2147483657"/>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1108897823" sldId="2147483658"/>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1576415906" sldId="2147483659"/>
          </pc:sldLayoutMkLst>
        </pc:sldLayoutChg>
      </pc:sldMasterChg>
      <pc:sldMasterChg chg="setBg modSldLayout">
        <pc:chgData name="Kristine Cairns" userId="5e4ee97b-8760-41db-a6ac-3d744f799ed2" providerId="ADAL" clId="{1B61D458-BACD-4B75-AC5D-F7681FC0B457}" dt="2026-08-22T23:28:03.656" v="169"/>
        <pc:sldMasterMkLst>
          <pc:docMk/>
          <pc:sldMasterMk cId="3577035533" sldId="2147483672"/>
        </pc:sldMasterMkLst>
        <pc:sldLayoutChg chg="setBg">
          <pc:chgData name="Kristine Cairns" userId="5e4ee97b-8760-41db-a6ac-3d744f799ed2" providerId="ADAL" clId="{1B61D458-BACD-4B75-AC5D-F7681FC0B457}" dt="2026-08-22T23:28:03.656" v="169"/>
          <pc:sldLayoutMkLst>
            <pc:docMk/>
            <pc:sldMasterMk cId="3577035533" sldId="2147483672"/>
            <pc:sldLayoutMk cId="71109435" sldId="2147483673"/>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1477621663" sldId="2147483674"/>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2977712641" sldId="2147483675"/>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2010740986" sldId="2147483676"/>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96636264" sldId="2147483677"/>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1190578443" sldId="2147483678"/>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3916034740" sldId="2147483679"/>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2316064908" sldId="2147483680"/>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1338880496" sldId="2147483681"/>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2725953202" sldId="2147483682"/>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498687431" sldId="2147483683"/>
          </pc:sldLayoutMkLst>
        </pc:sldLayoutChg>
      </pc:sldMasterChg>
      <pc:sldMasterChg chg="setBg modSldLayout">
        <pc:chgData name="Kristine Cairns" userId="5e4ee97b-8760-41db-a6ac-3d744f799ed2" providerId="ADAL" clId="{1B61D458-BACD-4B75-AC5D-F7681FC0B457}" dt="2026-08-22T23:28:03.656" v="169"/>
        <pc:sldMasterMkLst>
          <pc:docMk/>
          <pc:sldMasterMk cId="3577035533" sldId="2147483768"/>
        </pc:sldMasterMkLst>
        <pc:sldLayoutChg chg="setBg">
          <pc:chgData name="Kristine Cairns" userId="5e4ee97b-8760-41db-a6ac-3d744f799ed2" providerId="ADAL" clId="{1B61D458-BACD-4B75-AC5D-F7681FC0B457}" dt="2026-08-22T23:28:03.656" v="169"/>
          <pc:sldLayoutMkLst>
            <pc:docMk/>
            <pc:sldMasterMk cId="3577035533" sldId="2147483768"/>
            <pc:sldLayoutMk cId="71109435" sldId="2147483769"/>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1477621663" sldId="2147483770"/>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2977712641" sldId="2147483771"/>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2010740986" sldId="2147483772"/>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96636264" sldId="2147483773"/>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1190578443" sldId="2147483774"/>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3916034740" sldId="2147483775"/>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2316064908" sldId="2147483776"/>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1338880496" sldId="2147483777"/>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2725953202" sldId="2147483778"/>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498687431" sldId="214748377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sz="quarter" idx="1"/>
          </p:nvPr>
        </p:nvSpPr>
        <p:spPr>
          <a:xfrm>
            <a:off x="3884614" y="0"/>
            <a:ext cx="2971800" cy="465693"/>
          </a:xfrm>
          <a:prstGeom prst="rect">
            <a:avLst/>
          </a:prstGeom>
        </p:spPr>
        <p:txBody>
          <a:bodyPr vert="horz" lIns="88410" tIns="44206" rIns="88410" bIns="44206" rtlCol="0"/>
          <a:lstStyle>
            <a:lvl1pPr algn="r">
              <a:defRPr sz="1100"/>
            </a:lvl1pPr>
          </a:lstStyle>
          <a:p>
            <a:fld id="{FFEE4A6F-2ABE-42B1-9FDF-BCF81D1B941E}" type="datetimeFigureOut">
              <a:rPr lang="en-AU" smtClean="0"/>
              <a:t>30/08/2026</a:t>
            </a:fld>
            <a:endParaRPr lang="en-AU"/>
          </a:p>
        </p:txBody>
      </p:sp>
      <p:sp>
        <p:nvSpPr>
          <p:cNvPr id="4" name="Footer Placeholder 3"/>
          <p:cNvSpPr>
            <a:spLocks noGrp="1"/>
          </p:cNvSpPr>
          <p:nvPr>
            <p:ph type="ftr" sz="quarter" idx="2"/>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5" name="Slide Number Placeholder 4"/>
          <p:cNvSpPr>
            <a:spLocks noGrp="1"/>
          </p:cNvSpPr>
          <p:nvPr>
            <p:ph type="sldNum" sz="quarter" idx="3"/>
          </p:nvPr>
        </p:nvSpPr>
        <p:spPr>
          <a:xfrm>
            <a:off x="3884614" y="8846553"/>
            <a:ext cx="2971800" cy="465693"/>
          </a:xfrm>
          <a:prstGeom prst="rect">
            <a:avLst/>
          </a:prstGeom>
        </p:spPr>
        <p:txBody>
          <a:bodyPr vert="horz" lIns="88410" tIns="44206" rIns="88410" bIns="44206" rtlCol="0" anchor="b"/>
          <a:lstStyle>
            <a:lvl1pPr algn="r">
              <a:defRPr sz="1100"/>
            </a:lvl1pPr>
          </a:lstStyle>
          <a:p>
            <a:fld id="{EB742345-020E-4B9C-B64C-79CA4B135A1F}" type="slidenum">
              <a:rPr lang="en-AU" smtClean="0"/>
              <a:t>‹#›</a:t>
            </a:fld>
            <a:endParaRPr lang="en-AU"/>
          </a:p>
        </p:txBody>
      </p:sp>
    </p:spTree>
    <p:extLst>
      <p:ext uri="{BB962C8B-B14F-4D97-AF65-F5344CB8AC3E}">
        <p14:creationId xmlns:p14="http://schemas.microsoft.com/office/powerpoint/2010/main" val="3758270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idx="1"/>
          </p:nvPr>
        </p:nvSpPr>
        <p:spPr>
          <a:xfrm>
            <a:off x="3884614" y="0"/>
            <a:ext cx="2971800" cy="465693"/>
          </a:xfrm>
          <a:prstGeom prst="rect">
            <a:avLst/>
          </a:prstGeom>
        </p:spPr>
        <p:txBody>
          <a:bodyPr vert="horz" lIns="88410" tIns="44206" rIns="88410" bIns="44206" rtlCol="0"/>
          <a:lstStyle>
            <a:lvl1pPr algn="r">
              <a:defRPr sz="1100"/>
            </a:lvl1pPr>
          </a:lstStyle>
          <a:p>
            <a:fld id="{B91D4E05-14D5-49F1-8F6E-B7CEC6E3B187}" type="datetimeFigureOut">
              <a:rPr lang="en-AU" smtClean="0"/>
              <a:t>30/08/2026</a:t>
            </a:fld>
            <a:endParaRPr lang="en-AU"/>
          </a:p>
        </p:txBody>
      </p:sp>
      <p:sp>
        <p:nvSpPr>
          <p:cNvPr id="4" name="Slide Image Placeholder 3"/>
          <p:cNvSpPr>
            <a:spLocks noGrp="1" noRot="1" noChangeAspect="1"/>
          </p:cNvSpPr>
          <p:nvPr>
            <p:ph type="sldImg" idx="2"/>
          </p:nvPr>
        </p:nvSpPr>
        <p:spPr>
          <a:xfrm>
            <a:off x="325438" y="698500"/>
            <a:ext cx="6207125" cy="3492500"/>
          </a:xfrm>
          <a:prstGeom prst="rect">
            <a:avLst/>
          </a:prstGeom>
          <a:noFill/>
          <a:ln w="12700">
            <a:solidFill>
              <a:prstClr val="black"/>
            </a:solidFill>
          </a:ln>
        </p:spPr>
        <p:txBody>
          <a:bodyPr vert="horz" lIns="88410" tIns="44206" rIns="88410" bIns="44206" rtlCol="0" anchor="ctr"/>
          <a:lstStyle/>
          <a:p>
            <a:endParaRPr lang="en-AU"/>
          </a:p>
        </p:txBody>
      </p:sp>
      <p:sp>
        <p:nvSpPr>
          <p:cNvPr id="5" name="Notes Placeholder 4"/>
          <p:cNvSpPr>
            <a:spLocks noGrp="1"/>
          </p:cNvSpPr>
          <p:nvPr>
            <p:ph type="body" sz="quarter" idx="3"/>
          </p:nvPr>
        </p:nvSpPr>
        <p:spPr>
          <a:xfrm>
            <a:off x="685801" y="4424086"/>
            <a:ext cx="5486400" cy="4191238"/>
          </a:xfrm>
          <a:prstGeom prst="rect">
            <a:avLst/>
          </a:prstGeom>
        </p:spPr>
        <p:txBody>
          <a:bodyPr vert="horz" lIns="88410" tIns="44206" rIns="88410" bIns="4420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7" name="Slide Number Placeholder 6"/>
          <p:cNvSpPr>
            <a:spLocks noGrp="1"/>
          </p:cNvSpPr>
          <p:nvPr>
            <p:ph type="sldNum" sz="quarter" idx="5"/>
          </p:nvPr>
        </p:nvSpPr>
        <p:spPr>
          <a:xfrm>
            <a:off x="3884614" y="8846553"/>
            <a:ext cx="2971800" cy="465693"/>
          </a:xfrm>
          <a:prstGeom prst="rect">
            <a:avLst/>
          </a:prstGeom>
        </p:spPr>
        <p:txBody>
          <a:bodyPr vert="horz" lIns="88410" tIns="44206" rIns="88410" bIns="44206" rtlCol="0" anchor="b"/>
          <a:lstStyle>
            <a:lvl1pPr algn="r">
              <a:defRPr sz="1100"/>
            </a:lvl1pPr>
          </a:lstStyle>
          <a:p>
            <a:fld id="{39BD0D58-009C-4B34-BD04-760FE23A9F8A}" type="slidenum">
              <a:rPr lang="en-AU" smtClean="0"/>
              <a:t>‹#›</a:t>
            </a:fld>
            <a:endParaRPr lang="en-AU"/>
          </a:p>
        </p:txBody>
      </p:sp>
    </p:spTree>
    <p:extLst>
      <p:ext uri="{BB962C8B-B14F-4D97-AF65-F5344CB8AC3E}">
        <p14:creationId xmlns:p14="http://schemas.microsoft.com/office/powerpoint/2010/main" val="2164608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anglicanfocus.org.au/category/front-page/spirituality/pray-daily/"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holyhermits.com.au/ministries/prayer-group"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holyhermits.com.au/ministries/prayer-group"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try to keep all fonts size 28 with 1.5 spacing so that it is easier for people to read</a:t>
            </a:r>
          </a:p>
          <a:p>
            <a:r>
              <a:rPr lang="en-US" dirty="0"/>
              <a:t>Readers with an ‘*’ after their name in the roster are down to pre-record, please include ‘*’ in the slide</a:t>
            </a:r>
          </a:p>
        </p:txBody>
      </p:sp>
      <p:sp>
        <p:nvSpPr>
          <p:cNvPr id="4" name="Slide Number Placeholder 3"/>
          <p:cNvSpPr>
            <a:spLocks noGrp="1"/>
          </p:cNvSpPr>
          <p:nvPr>
            <p:ph type="sldNum" sz="quarter" idx="5"/>
          </p:nvPr>
        </p:nvSpPr>
        <p:spPr/>
        <p:txBody>
          <a:bodyPr/>
          <a:lstStyle/>
          <a:p>
            <a:fld id="{39BD0D58-009C-4B34-BD04-760FE23A9F8A}" type="slidenum">
              <a:rPr lang="en-AU" smtClean="0"/>
              <a:t>1</a:t>
            </a:fld>
            <a:endParaRPr lang="en-AU"/>
          </a:p>
        </p:txBody>
      </p:sp>
    </p:spTree>
    <p:extLst>
      <p:ext uri="{BB962C8B-B14F-4D97-AF65-F5344CB8AC3E}">
        <p14:creationId xmlns:p14="http://schemas.microsoft.com/office/powerpoint/2010/main" val="1072027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From </a:t>
            </a:r>
            <a:r>
              <a:rPr lang="en-AU" dirty="0" err="1"/>
              <a:t>Epray</a:t>
            </a:r>
            <a:r>
              <a:rPr lang="en-AU" dirty="0"/>
              <a:t> – ensure the text is black and font size is 28</a:t>
            </a:r>
          </a:p>
        </p:txBody>
      </p:sp>
      <p:sp>
        <p:nvSpPr>
          <p:cNvPr id="4" name="Slide Number Placeholder 3"/>
          <p:cNvSpPr>
            <a:spLocks noGrp="1"/>
          </p:cNvSpPr>
          <p:nvPr>
            <p:ph type="sldNum" sz="quarter" idx="5"/>
          </p:nvPr>
        </p:nvSpPr>
        <p:spPr/>
        <p:txBody>
          <a:bodyPr/>
          <a:lstStyle/>
          <a:p>
            <a:fld id="{39BD0D58-009C-4B34-BD04-760FE23A9F8A}" type="slidenum">
              <a:rPr lang="en-AU" smtClean="0"/>
              <a:t>15</a:t>
            </a:fld>
            <a:endParaRPr lang="en-AU"/>
          </a:p>
        </p:txBody>
      </p:sp>
    </p:spTree>
    <p:extLst>
      <p:ext uri="{BB962C8B-B14F-4D97-AF65-F5344CB8AC3E}">
        <p14:creationId xmlns:p14="http://schemas.microsoft.com/office/powerpoint/2010/main" val="3990082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**Please note that the first reading is recorded this week YouTube link if needed: https://youtu.be/OksJo_sptLQ</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If the 1</a:t>
            </a:r>
            <a:r>
              <a:rPr lang="en-AU" baseline="30000" dirty="0"/>
              <a:t>st</a:t>
            </a:r>
            <a:r>
              <a:rPr lang="en-AU" dirty="0"/>
              <a:t> reading is recorded change the introduction to “</a:t>
            </a:r>
            <a:r>
              <a:rPr lang="en-AU" sz="1200" b="1" noProof="0" dirty="0">
                <a:solidFill>
                  <a:srgbClr val="00B050"/>
                </a:solidFill>
                <a:latin typeface="Comic Sans MS"/>
              </a:rPr>
              <a:t>Leader: </a:t>
            </a:r>
            <a:r>
              <a:rPr lang="en-AU" sz="1200" noProof="0" dirty="0">
                <a:latin typeface="Comic Sans MS"/>
              </a:rPr>
              <a:t>We will now listen to the first reading”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noProof="0" dirty="0">
                <a:latin typeface="Comic Sans MS"/>
              </a:rPr>
              <a:t>(Normal introduction: “I invite the 1st reader to unmute and offer the 1st lesson when ready”)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noProof="0" dirty="0">
                <a:latin typeface="Comic Sans MS"/>
              </a:rPr>
              <a:t>** Note the </a:t>
            </a:r>
            <a:r>
              <a:rPr lang="en-AU" sz="1200" b="1" noProof="0" dirty="0">
                <a:latin typeface="Comic Sans MS"/>
              </a:rPr>
              <a:t>Cantor</a:t>
            </a:r>
            <a:r>
              <a:rPr lang="en-AU" sz="1200" noProof="0" dirty="0">
                <a:latin typeface="Comic Sans MS"/>
              </a:rPr>
              <a:t> still responds with </a:t>
            </a:r>
            <a:r>
              <a:rPr lang="en-AU" sz="1200" b="1" noProof="0" dirty="0">
                <a:latin typeface="Comic Sans MS"/>
              </a:rPr>
              <a:t>“Thanks be to God”</a:t>
            </a:r>
            <a:r>
              <a:rPr lang="en-AU" sz="1200" b="0" noProof="0" dirty="0">
                <a:latin typeface="Comic Sans MS"/>
              </a:rPr>
              <a:t> at the conclusion of the reading</a:t>
            </a:r>
            <a:endParaRPr lang="en-AU" dirty="0"/>
          </a:p>
          <a:p>
            <a:r>
              <a:rPr lang="en-AU" dirty="0"/>
              <a:t>From </a:t>
            </a:r>
            <a:r>
              <a:rPr lang="en-AU" dirty="0" err="1"/>
              <a:t>Epray</a:t>
            </a:r>
            <a:r>
              <a:rPr lang="en-AU" dirty="0"/>
              <a:t> – ensure the text is black and font size is 28</a:t>
            </a:r>
          </a:p>
        </p:txBody>
      </p:sp>
      <p:sp>
        <p:nvSpPr>
          <p:cNvPr id="4" name="Slide Number Placeholder 3"/>
          <p:cNvSpPr>
            <a:spLocks noGrp="1"/>
          </p:cNvSpPr>
          <p:nvPr>
            <p:ph type="sldNum" sz="quarter" idx="5"/>
          </p:nvPr>
        </p:nvSpPr>
        <p:spPr/>
        <p:txBody>
          <a:bodyPr/>
          <a:lstStyle/>
          <a:p>
            <a:fld id="{39BD0D58-009C-4B34-BD04-760FE23A9F8A}" type="slidenum">
              <a:rPr lang="en-AU" smtClean="0"/>
              <a:t>16</a:t>
            </a:fld>
            <a:endParaRPr lang="en-AU"/>
          </a:p>
        </p:txBody>
      </p:sp>
    </p:spTree>
    <p:extLst>
      <p:ext uri="{BB962C8B-B14F-4D97-AF65-F5344CB8AC3E}">
        <p14:creationId xmlns:p14="http://schemas.microsoft.com/office/powerpoint/2010/main" val="560871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From </a:t>
            </a:r>
            <a:r>
              <a:rPr lang="en-AU" dirty="0" err="1"/>
              <a:t>Epray</a:t>
            </a:r>
            <a:r>
              <a:rPr lang="en-AU" dirty="0"/>
              <a:t> – ensure the text is black and font size is 28</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If the 1</a:t>
            </a:r>
            <a:r>
              <a:rPr lang="en-AU" baseline="30000" dirty="0"/>
              <a:t>st</a:t>
            </a:r>
            <a:r>
              <a:rPr lang="en-AU" dirty="0"/>
              <a:t> reading is recorded please: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add </a:t>
            </a:r>
            <a:r>
              <a:rPr lang="en-AU" sz="1200" b="1" noProof="0" dirty="0">
                <a:solidFill>
                  <a:srgbClr val="04A436"/>
                </a:solidFill>
                <a:latin typeface="Comic Sans MS"/>
              </a:rPr>
              <a:t>The Leader will lead the Psalm </a:t>
            </a:r>
            <a:r>
              <a:rPr lang="en-AU" sz="1200" b="0" noProof="0" dirty="0">
                <a:solidFill>
                  <a:srgbClr val="04A436"/>
                </a:solidFill>
                <a:latin typeface="Comic Sans MS"/>
              </a:rPr>
              <a:t>to the top left of the screen</a:t>
            </a:r>
            <a:r>
              <a:rPr lang="en-AU" dirty="0"/>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change the introduction to the Psalm to “</a:t>
            </a:r>
            <a:r>
              <a:rPr lang="en-AU" b="1" dirty="0"/>
              <a:t>Leader</a:t>
            </a:r>
            <a:r>
              <a:rPr lang="en-AU" dirty="0"/>
              <a:t>: </a:t>
            </a:r>
            <a:r>
              <a:rPr lang="en-AU" sz="1200" noProof="0" dirty="0">
                <a:latin typeface="Comic Sans MS"/>
              </a:rPr>
              <a:t>We now say the psalm antiphonally, we will all respond with our cantor as our voice.”</a:t>
            </a:r>
          </a:p>
          <a:p>
            <a:pPr>
              <a:lnSpc>
                <a:spcPct val="150000"/>
              </a:lnSpc>
            </a:pPr>
            <a:r>
              <a:rPr lang="en-AU" sz="1200" noProof="0" dirty="0">
                <a:latin typeface="Comic Sans MS"/>
              </a:rPr>
              <a:t>- Normal introduction: “We now say the psalm antiphonally, I invite the first reader to lead, and we will all respond with our cantor as our voice.”</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21</a:t>
            </a:fld>
            <a:endParaRPr lang="en-AU"/>
          </a:p>
        </p:txBody>
      </p:sp>
    </p:spTree>
    <p:extLst>
      <p:ext uri="{BB962C8B-B14F-4D97-AF65-F5344CB8AC3E}">
        <p14:creationId xmlns:p14="http://schemas.microsoft.com/office/powerpoint/2010/main" val="2822508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22</a:t>
            </a:fld>
            <a:endParaRPr lang="en-AU"/>
          </a:p>
        </p:txBody>
      </p:sp>
    </p:spTree>
    <p:extLst>
      <p:ext uri="{BB962C8B-B14F-4D97-AF65-F5344CB8AC3E}">
        <p14:creationId xmlns:p14="http://schemas.microsoft.com/office/powerpoint/2010/main" val="1989461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5072C-2C4E-42A4-F245-075087330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04B6B-7B01-99AD-A83F-89DCBD7A8B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4A92F-DEE8-F01E-D019-3E2E7DA691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C0748A-BA99-FE6A-0C48-E3171A0977BF}"/>
              </a:ext>
            </a:extLst>
          </p:cNvPr>
          <p:cNvSpPr>
            <a:spLocks noGrp="1"/>
          </p:cNvSpPr>
          <p:nvPr>
            <p:ph type="sldNum" sz="quarter" idx="5"/>
          </p:nvPr>
        </p:nvSpPr>
        <p:spPr/>
        <p:txBody>
          <a:bodyPr/>
          <a:lstStyle/>
          <a:p>
            <a:fld id="{39BD0D58-009C-4B34-BD04-760FE23A9F8A}" type="slidenum">
              <a:rPr lang="en-AU" smtClean="0"/>
              <a:t>23</a:t>
            </a:fld>
            <a:endParaRPr lang="en-AU"/>
          </a:p>
        </p:txBody>
      </p:sp>
    </p:spTree>
    <p:extLst>
      <p:ext uri="{BB962C8B-B14F-4D97-AF65-F5344CB8AC3E}">
        <p14:creationId xmlns:p14="http://schemas.microsoft.com/office/powerpoint/2010/main" val="1292125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From </a:t>
            </a:r>
            <a:r>
              <a:rPr lang="en-AU" dirty="0" err="1"/>
              <a:t>Epray</a:t>
            </a:r>
            <a:r>
              <a:rPr lang="en-AU" dirty="0"/>
              <a:t> – ensure the text is black and font size is 28</a:t>
            </a:r>
          </a:p>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24</a:t>
            </a:fld>
            <a:endParaRPr lang="en-AU"/>
          </a:p>
        </p:txBody>
      </p:sp>
    </p:spTree>
    <p:extLst>
      <p:ext uri="{BB962C8B-B14F-4D97-AF65-F5344CB8AC3E}">
        <p14:creationId xmlns:p14="http://schemas.microsoft.com/office/powerpoint/2010/main" val="19133527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From </a:t>
            </a:r>
            <a:r>
              <a:rPr lang="en-AU" dirty="0" err="1"/>
              <a:t>Epray</a:t>
            </a:r>
            <a:r>
              <a:rPr lang="en-AU" dirty="0"/>
              <a:t> – ensure the text is black and font size is 28</a:t>
            </a:r>
          </a:p>
          <a:p>
            <a:r>
              <a:rPr lang="en-AU" dirty="0"/>
              <a:t>Please note that there is a different introduction and final response if this is lay led</a:t>
            </a:r>
          </a:p>
        </p:txBody>
      </p:sp>
      <p:sp>
        <p:nvSpPr>
          <p:cNvPr id="4" name="Slide Number Placeholder 3"/>
          <p:cNvSpPr>
            <a:spLocks noGrp="1"/>
          </p:cNvSpPr>
          <p:nvPr>
            <p:ph type="sldNum" sz="quarter" idx="5"/>
          </p:nvPr>
        </p:nvSpPr>
        <p:spPr/>
        <p:txBody>
          <a:bodyPr/>
          <a:lstStyle/>
          <a:p>
            <a:fld id="{39BD0D58-009C-4B34-BD04-760FE23A9F8A}" type="slidenum">
              <a:rPr lang="en-AU" smtClean="0"/>
              <a:t>28</a:t>
            </a:fld>
            <a:endParaRPr lang="en-AU"/>
          </a:p>
        </p:txBody>
      </p:sp>
    </p:spTree>
    <p:extLst>
      <p:ext uri="{BB962C8B-B14F-4D97-AF65-F5344CB8AC3E}">
        <p14:creationId xmlns:p14="http://schemas.microsoft.com/office/powerpoint/2010/main" val="1999327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35</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dirty="0"/>
              <a:t>Prayer of praise and thanksgiving from Roots (if it’s too long still add it and it will be sorted out </a:t>
            </a:r>
            <a:r>
              <a:rPr lang="en-US" dirty="0">
                <a:sym typeface="Wingdings" panose="05000000000000000000" pitchFamily="2" charset="2"/>
              </a:rPr>
              <a:t>)</a:t>
            </a:r>
            <a:endParaRPr lang="en-US" dirty="0"/>
          </a:p>
        </p:txBody>
      </p:sp>
      <p:sp>
        <p:nvSpPr>
          <p:cNvPr id="4" name="Slide Number Placeholder 3"/>
          <p:cNvSpPr>
            <a:spLocks noGrp="1"/>
          </p:cNvSpPr>
          <p:nvPr>
            <p:ph type="sldNum" sz="quarter" idx="5"/>
          </p:nvPr>
        </p:nvSpPr>
        <p:spPr/>
        <p:txBody>
          <a:bodyPr/>
          <a:lstStyle/>
          <a:p>
            <a:fld id="{39BD0D58-009C-4B34-BD04-760FE23A9F8A}" type="slidenum">
              <a:rPr lang="en-AU" smtClean="0"/>
              <a:t>36</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41</a:t>
            </a:fld>
            <a:endParaRPr lang="en-AU"/>
          </a:p>
        </p:txBody>
      </p:sp>
    </p:spTree>
    <p:extLst>
      <p:ext uri="{BB962C8B-B14F-4D97-AF65-F5344CB8AC3E}">
        <p14:creationId xmlns:p14="http://schemas.microsoft.com/office/powerpoint/2010/main" val="916545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C24D-2586-D0B2-5926-23DBDB6F3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21F9D-51A9-B56E-8344-EBDF35D0FC0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5B2E763-D296-1FE7-483A-15C488F3FDA3}"/>
              </a:ext>
            </a:extLst>
          </p:cNvPr>
          <p:cNvSpPr>
            <a:spLocks noGrp="1"/>
          </p:cNvSpPr>
          <p:nvPr>
            <p:ph type="body" idx="1"/>
          </p:nvPr>
        </p:nvSpPr>
        <p:spPr/>
        <p:txBody>
          <a:bodyPr/>
          <a:lstStyle/>
          <a:p>
            <a:r>
              <a:rPr lang="en-US"/>
              <a:t>Used Lent 2022</a:t>
            </a:r>
          </a:p>
        </p:txBody>
      </p:sp>
      <p:sp>
        <p:nvSpPr>
          <p:cNvPr id="4" name="Slide Number Placeholder 3">
            <a:extLst>
              <a:ext uri="{FF2B5EF4-FFF2-40B4-BE49-F238E27FC236}">
                <a16:creationId xmlns:a16="http://schemas.microsoft.com/office/drawing/2014/main" id="{35B3646C-E537-4ED5-1470-11102DBB5F8C}"/>
              </a:ext>
            </a:extLst>
          </p:cNvPr>
          <p:cNvSpPr>
            <a:spLocks noGrp="1"/>
          </p:cNvSpPr>
          <p:nvPr>
            <p:ph type="sldNum" sz="quarter" idx="5"/>
          </p:nvPr>
        </p:nvSpPr>
        <p:spPr/>
        <p:txBody>
          <a:bodyPr/>
          <a:lstStyle/>
          <a:p>
            <a:fld id="{39BD0D58-009C-4B34-BD04-760FE23A9F8A}" type="slidenum">
              <a:rPr lang="en-AU" smtClean="0"/>
              <a:t>2</a:t>
            </a:fld>
            <a:endParaRPr lang="en-AU"/>
          </a:p>
        </p:txBody>
      </p:sp>
    </p:spTree>
    <p:extLst>
      <p:ext uri="{BB962C8B-B14F-4D97-AF65-F5344CB8AC3E}">
        <p14:creationId xmlns:p14="http://schemas.microsoft.com/office/powerpoint/2010/main" val="4177790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anglicanfocus.org.au/category/front-page/spirituality/pray-daily/</a:t>
            </a:r>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43</a:t>
            </a:fld>
            <a:endParaRPr lang="en-AU"/>
          </a:p>
        </p:txBody>
      </p:sp>
    </p:spTree>
    <p:extLst>
      <p:ext uri="{BB962C8B-B14F-4D97-AF65-F5344CB8AC3E}">
        <p14:creationId xmlns:p14="http://schemas.microsoft.com/office/powerpoint/2010/main" val="42820823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Link to prayer group ministry page for weekly commitment prayer </a:t>
            </a:r>
            <a:r>
              <a:rPr lang="en-AU" dirty="0" err="1">
                <a:hlinkClick r:id="rId3"/>
              </a:rPr>
              <a:t>Prayer</a:t>
            </a:r>
            <a:r>
              <a:rPr lang="en-AU" dirty="0">
                <a:hlinkClick r:id="rId3"/>
              </a:rPr>
              <a:t> Group | Ministries | Holy Hermits Online</a:t>
            </a:r>
            <a:r>
              <a:rPr lang="en-AU" dirty="0"/>
              <a:t> https://holyhermits.com.au/ministries/prayer-group </a:t>
            </a:r>
          </a:p>
        </p:txBody>
      </p:sp>
      <p:sp>
        <p:nvSpPr>
          <p:cNvPr id="4" name="Slide Number Placeholder 3"/>
          <p:cNvSpPr>
            <a:spLocks noGrp="1"/>
          </p:cNvSpPr>
          <p:nvPr>
            <p:ph type="sldNum" sz="quarter" idx="5"/>
          </p:nvPr>
        </p:nvSpPr>
        <p:spPr/>
        <p:txBody>
          <a:bodyPr/>
          <a:lstStyle/>
          <a:p>
            <a:fld id="{39BD0D58-009C-4B34-BD04-760FE23A9F8A}" type="slidenum">
              <a:rPr lang="en-AU" smtClean="0"/>
              <a:t>44</a:t>
            </a:fld>
            <a:endParaRPr lang="en-AU"/>
          </a:p>
        </p:txBody>
      </p:sp>
    </p:spTree>
    <p:extLst>
      <p:ext uri="{BB962C8B-B14F-4D97-AF65-F5344CB8AC3E}">
        <p14:creationId xmlns:p14="http://schemas.microsoft.com/office/powerpoint/2010/main" val="3321845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696D9-2A2C-AAC1-83DB-0892EF67B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83FAC-363E-5E96-2102-EBCEE4F410C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2EF8550-62B9-17BB-8191-EEB2ECBFC911}"/>
              </a:ext>
            </a:extLst>
          </p:cNvPr>
          <p:cNvSpPr>
            <a:spLocks noGrp="1"/>
          </p:cNvSpPr>
          <p:nvPr>
            <p:ph type="body" idx="1"/>
          </p:nvPr>
        </p:nvSpPr>
        <p:spPr/>
        <p:txBody>
          <a:bodyPr/>
          <a:lstStyle/>
          <a:p>
            <a:r>
              <a:rPr lang="en-AU" dirty="0"/>
              <a:t>Link to prayer group ministry page for weekly commitment prayer </a:t>
            </a:r>
            <a:r>
              <a:rPr lang="en-AU" dirty="0" err="1">
                <a:hlinkClick r:id="rId3"/>
              </a:rPr>
              <a:t>Prayer</a:t>
            </a:r>
            <a:r>
              <a:rPr lang="en-AU" dirty="0">
                <a:hlinkClick r:id="rId3"/>
              </a:rPr>
              <a:t> Group | Ministries | Holy Hermits Online</a:t>
            </a:r>
            <a:r>
              <a:rPr lang="en-AU" dirty="0"/>
              <a:t> https://holyhermits.com.au/ministries/prayer-group </a:t>
            </a:r>
          </a:p>
        </p:txBody>
      </p:sp>
      <p:sp>
        <p:nvSpPr>
          <p:cNvPr id="4" name="Slide Number Placeholder 3">
            <a:extLst>
              <a:ext uri="{FF2B5EF4-FFF2-40B4-BE49-F238E27FC236}">
                <a16:creationId xmlns:a16="http://schemas.microsoft.com/office/drawing/2014/main" id="{76883665-6775-FF78-002D-193047D1EC19}"/>
              </a:ext>
            </a:extLst>
          </p:cNvPr>
          <p:cNvSpPr>
            <a:spLocks noGrp="1"/>
          </p:cNvSpPr>
          <p:nvPr>
            <p:ph type="sldNum" sz="quarter" idx="5"/>
          </p:nvPr>
        </p:nvSpPr>
        <p:spPr/>
        <p:txBody>
          <a:bodyPr/>
          <a:lstStyle/>
          <a:p>
            <a:fld id="{39BD0D58-009C-4B34-BD04-760FE23A9F8A}" type="slidenum">
              <a:rPr lang="en-AU" smtClean="0"/>
              <a:t>45</a:t>
            </a:fld>
            <a:endParaRPr lang="en-AU"/>
          </a:p>
        </p:txBody>
      </p:sp>
    </p:spTree>
    <p:extLst>
      <p:ext uri="{BB962C8B-B14F-4D97-AF65-F5344CB8AC3E}">
        <p14:creationId xmlns:p14="http://schemas.microsoft.com/office/powerpoint/2010/main" val="208539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ED7850-BC1E-48CF-AB47-13CB67CCDFA7}" type="slidenum">
              <a:rPr lang="en-AU" smtClean="0"/>
              <a:pPr/>
              <a:t>46</a:t>
            </a:fld>
            <a:endParaRPr lang="en-AU"/>
          </a:p>
        </p:txBody>
      </p:sp>
    </p:spTree>
    <p:extLst>
      <p:ext uri="{BB962C8B-B14F-4D97-AF65-F5344CB8AC3E}">
        <p14:creationId xmlns:p14="http://schemas.microsoft.com/office/powerpoint/2010/main" val="2684991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Prayer for all ages from Roots</a:t>
            </a:r>
          </a:p>
        </p:txBody>
      </p:sp>
      <p:sp>
        <p:nvSpPr>
          <p:cNvPr id="4" name="Slide Number Placeholder 3"/>
          <p:cNvSpPr>
            <a:spLocks noGrp="1"/>
          </p:cNvSpPr>
          <p:nvPr>
            <p:ph type="sldNum" sz="quarter" idx="5"/>
          </p:nvPr>
        </p:nvSpPr>
        <p:spPr/>
        <p:txBody>
          <a:bodyPr/>
          <a:lstStyle/>
          <a:p>
            <a:fld id="{39BD0D58-009C-4B34-BD04-760FE23A9F8A}" type="slidenum">
              <a:rPr lang="en-AU" smtClean="0"/>
              <a:t>51</a:t>
            </a:fld>
            <a:endParaRPr lang="en-AU"/>
          </a:p>
        </p:txBody>
      </p:sp>
    </p:spTree>
    <p:extLst>
      <p:ext uri="{BB962C8B-B14F-4D97-AF65-F5344CB8AC3E}">
        <p14:creationId xmlns:p14="http://schemas.microsoft.com/office/powerpoint/2010/main" val="258035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Spiritual Communion Slide – </a:t>
            </a:r>
            <a:r>
              <a:rPr lang="en-AU" b="1" dirty="0"/>
              <a:t>Please do not change the prayer</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Can change colour of background and title to match liturgical colour. You may also like to change the picture.</a:t>
            </a:r>
          </a:p>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52</a:t>
            </a:fld>
            <a:endParaRPr lang="en-AU"/>
          </a:p>
        </p:txBody>
      </p:sp>
    </p:spTree>
    <p:extLst>
      <p:ext uri="{BB962C8B-B14F-4D97-AF65-F5344CB8AC3E}">
        <p14:creationId xmlns:p14="http://schemas.microsoft.com/office/powerpoint/2010/main" val="37452023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r>
              <a:rPr lang="en-US" dirty="0"/>
              <a:t>Use Sending Prayer from Roots</a:t>
            </a:r>
          </a:p>
        </p:txBody>
      </p:sp>
      <p:sp>
        <p:nvSpPr>
          <p:cNvPr id="4" name="Slide Number Placeholder 3"/>
          <p:cNvSpPr>
            <a:spLocks noGrp="1"/>
          </p:cNvSpPr>
          <p:nvPr>
            <p:ph type="sldNum" sz="quarter" idx="10"/>
          </p:nvPr>
        </p:nvSpPr>
        <p:spPr/>
        <p:txBody>
          <a:bodyPr/>
          <a:lstStyle/>
          <a:p>
            <a:fld id="{39BD0D58-009C-4B34-BD04-760FE23A9F8A}" type="slidenum">
              <a:rPr lang="en-AU" smtClean="0"/>
              <a:t>54</a:t>
            </a:fld>
            <a:endParaRPr lang="en-AU"/>
          </a:p>
        </p:txBody>
      </p:sp>
    </p:spTree>
    <p:extLst>
      <p:ext uri="{BB962C8B-B14F-4D97-AF65-F5344CB8AC3E}">
        <p14:creationId xmlns:p14="http://schemas.microsoft.com/office/powerpoint/2010/main" val="31825650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Up coming events can be added from the HHO event page/calendar</a:t>
            </a:r>
          </a:p>
        </p:txBody>
      </p:sp>
      <p:sp>
        <p:nvSpPr>
          <p:cNvPr id="4" name="Slide Number Placeholder 3"/>
          <p:cNvSpPr>
            <a:spLocks noGrp="1"/>
          </p:cNvSpPr>
          <p:nvPr>
            <p:ph type="sldNum" sz="quarter" idx="5"/>
          </p:nvPr>
        </p:nvSpPr>
        <p:spPr/>
        <p:txBody>
          <a:bodyPr/>
          <a:lstStyle/>
          <a:p>
            <a:fld id="{39BD0D58-009C-4B34-BD04-760FE23A9F8A}" type="slidenum">
              <a:rPr lang="en-AU" smtClean="0"/>
              <a:t>56</a:t>
            </a:fld>
            <a:endParaRPr lang="en-AU"/>
          </a:p>
        </p:txBody>
      </p:sp>
    </p:spTree>
    <p:extLst>
      <p:ext uri="{BB962C8B-B14F-4D97-AF65-F5344CB8AC3E}">
        <p14:creationId xmlns:p14="http://schemas.microsoft.com/office/powerpoint/2010/main" val="12638348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57</a:t>
            </a:fld>
            <a:endParaRPr lang="en-AU"/>
          </a:p>
        </p:txBody>
      </p:sp>
    </p:spTree>
    <p:extLst>
      <p:ext uri="{BB962C8B-B14F-4D97-AF65-F5344CB8AC3E}">
        <p14:creationId xmlns:p14="http://schemas.microsoft.com/office/powerpoint/2010/main" val="21720832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0D58-009C-4B34-BD04-760FE23A9F8A}" type="slidenum">
              <a:rPr lang="en-AU" smtClean="0"/>
              <a:t>58</a:t>
            </a:fld>
            <a:endParaRPr lang="en-AU"/>
          </a:p>
        </p:txBody>
      </p:sp>
    </p:spTree>
    <p:extLst>
      <p:ext uri="{BB962C8B-B14F-4D97-AF65-F5344CB8AC3E}">
        <p14:creationId xmlns:p14="http://schemas.microsoft.com/office/powerpoint/2010/main" val="2997522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Please Keep to approximately 100 word or less</a:t>
            </a:r>
          </a:p>
        </p:txBody>
      </p:sp>
      <p:sp>
        <p:nvSpPr>
          <p:cNvPr id="4" name="Slide Number Placeholder 3"/>
          <p:cNvSpPr>
            <a:spLocks noGrp="1"/>
          </p:cNvSpPr>
          <p:nvPr>
            <p:ph type="sldNum" sz="quarter" idx="5"/>
          </p:nvPr>
        </p:nvSpPr>
        <p:spPr/>
        <p:txBody>
          <a:bodyPr/>
          <a:lstStyle/>
          <a:p>
            <a:fld id="{39BD0D58-009C-4B34-BD04-760FE23A9F8A}" type="slidenum">
              <a:rPr lang="en-AU" smtClean="0"/>
              <a:t>3</a:t>
            </a:fld>
            <a:endParaRPr lang="en-AU"/>
          </a:p>
        </p:txBody>
      </p:sp>
    </p:spTree>
    <p:extLst>
      <p:ext uri="{BB962C8B-B14F-4D97-AF65-F5344CB8AC3E}">
        <p14:creationId xmlns:p14="http://schemas.microsoft.com/office/powerpoint/2010/main" val="20932764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r>
              <a:rPr lang="en-US" dirty="0"/>
              <a:t>Please ensure high level of contrast for the fellowship text block to make it easier for people to read</a:t>
            </a:r>
          </a:p>
        </p:txBody>
      </p:sp>
      <p:sp>
        <p:nvSpPr>
          <p:cNvPr id="4" name="Slide Number Placeholder 3"/>
          <p:cNvSpPr>
            <a:spLocks noGrp="1"/>
          </p:cNvSpPr>
          <p:nvPr>
            <p:ph type="sldNum" sz="quarter" idx="10"/>
          </p:nvPr>
        </p:nvSpPr>
        <p:spPr/>
        <p:txBody>
          <a:bodyPr/>
          <a:lstStyle/>
          <a:p>
            <a:fld id="{39BD0D58-009C-4B34-BD04-760FE23A9F8A}" type="slidenum">
              <a:rPr lang="en-AU" smtClean="0"/>
              <a:t>60</a:t>
            </a:fld>
            <a:endParaRPr lang="en-AU"/>
          </a:p>
        </p:txBody>
      </p:sp>
    </p:spTree>
    <p:extLst>
      <p:ext uri="{BB962C8B-B14F-4D97-AF65-F5344CB8AC3E}">
        <p14:creationId xmlns:p14="http://schemas.microsoft.com/office/powerpoint/2010/main" val="734595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a:t>
            </a:fld>
            <a:endParaRPr lang="en-AU"/>
          </a:p>
        </p:txBody>
      </p:sp>
    </p:spTree>
    <p:extLst>
      <p:ext uri="{BB962C8B-B14F-4D97-AF65-F5344CB8AC3E}">
        <p14:creationId xmlns:p14="http://schemas.microsoft.com/office/powerpoint/2010/main" val="3420567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Use Call to Worship Prayer https://www.rootsontheweb.com </a:t>
            </a:r>
          </a:p>
        </p:txBody>
      </p:sp>
      <p:sp>
        <p:nvSpPr>
          <p:cNvPr id="4" name="Slide Number Placeholder 3"/>
          <p:cNvSpPr>
            <a:spLocks noGrp="1"/>
          </p:cNvSpPr>
          <p:nvPr>
            <p:ph type="sldNum" sz="quarter" idx="5"/>
          </p:nvPr>
        </p:nvSpPr>
        <p:spPr/>
        <p:txBody>
          <a:bodyPr/>
          <a:lstStyle/>
          <a:p>
            <a:fld id="{39BD0D58-009C-4B34-BD04-760FE23A9F8A}" type="slidenum">
              <a:rPr lang="en-AU" smtClean="0"/>
              <a:t>7</a:t>
            </a:fld>
            <a:endParaRPr lang="en-AU"/>
          </a:p>
        </p:txBody>
      </p:sp>
    </p:spTree>
    <p:extLst>
      <p:ext uri="{BB962C8B-B14F-4D97-AF65-F5344CB8AC3E}">
        <p14:creationId xmlns:p14="http://schemas.microsoft.com/office/powerpoint/2010/main" val="420885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Use gathering prayer - Roots</a:t>
            </a:r>
          </a:p>
        </p:txBody>
      </p:sp>
      <p:sp>
        <p:nvSpPr>
          <p:cNvPr id="4" name="Slide Number Placeholder 3"/>
          <p:cNvSpPr>
            <a:spLocks noGrp="1"/>
          </p:cNvSpPr>
          <p:nvPr>
            <p:ph type="sldNum" sz="quarter" idx="5"/>
          </p:nvPr>
        </p:nvSpPr>
        <p:spPr/>
        <p:txBody>
          <a:bodyPr/>
          <a:lstStyle/>
          <a:p>
            <a:fld id="{39BD0D58-009C-4B34-BD04-760FE23A9F8A}" type="slidenum">
              <a:rPr lang="en-AU" smtClean="0"/>
              <a:t>8</a:t>
            </a:fld>
            <a:endParaRPr lang="en-AU"/>
          </a:p>
        </p:txBody>
      </p:sp>
    </p:spTree>
    <p:extLst>
      <p:ext uri="{BB962C8B-B14F-4D97-AF65-F5344CB8AC3E}">
        <p14:creationId xmlns:p14="http://schemas.microsoft.com/office/powerpoint/2010/main" val="537529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From </a:t>
            </a:r>
            <a:r>
              <a:rPr lang="en-AU" dirty="0" err="1"/>
              <a:t>Epray</a:t>
            </a:r>
            <a:r>
              <a:rPr lang="en-AU" dirty="0"/>
              <a:t> – ensure the text is black and font size is 28</a:t>
            </a:r>
          </a:p>
        </p:txBody>
      </p:sp>
      <p:sp>
        <p:nvSpPr>
          <p:cNvPr id="4" name="Slide Number Placeholder 3"/>
          <p:cNvSpPr>
            <a:spLocks noGrp="1"/>
          </p:cNvSpPr>
          <p:nvPr>
            <p:ph type="sldNum" sz="quarter" idx="5"/>
          </p:nvPr>
        </p:nvSpPr>
        <p:spPr/>
        <p:txBody>
          <a:bodyPr/>
          <a:lstStyle/>
          <a:p>
            <a:fld id="{39BD0D58-009C-4B34-BD04-760FE23A9F8A}" type="slidenum">
              <a:rPr lang="en-AU" smtClean="0"/>
              <a:t>9</a:t>
            </a:fld>
            <a:endParaRPr lang="en-AU"/>
          </a:p>
        </p:txBody>
      </p:sp>
    </p:spTree>
    <p:extLst>
      <p:ext uri="{BB962C8B-B14F-4D97-AF65-F5344CB8AC3E}">
        <p14:creationId xmlns:p14="http://schemas.microsoft.com/office/powerpoint/2010/main" val="359990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Prayer of Approach from Roots</a:t>
            </a:r>
          </a:p>
        </p:txBody>
      </p:sp>
      <p:sp>
        <p:nvSpPr>
          <p:cNvPr id="4" name="Slide Number Placeholder 3"/>
          <p:cNvSpPr>
            <a:spLocks noGrp="1"/>
          </p:cNvSpPr>
          <p:nvPr>
            <p:ph type="sldNum" sz="quarter" idx="5"/>
          </p:nvPr>
        </p:nvSpPr>
        <p:spPr/>
        <p:txBody>
          <a:bodyPr/>
          <a:lstStyle/>
          <a:p>
            <a:fld id="{39BD0D58-009C-4B34-BD04-760FE23A9F8A}" type="slidenum">
              <a:rPr lang="en-AU" smtClean="0"/>
              <a:t>10</a:t>
            </a:fld>
            <a:endParaRPr lang="en-AU"/>
          </a:p>
        </p:txBody>
      </p:sp>
    </p:spTree>
    <p:extLst>
      <p:ext uri="{BB962C8B-B14F-4D97-AF65-F5344CB8AC3E}">
        <p14:creationId xmlns:p14="http://schemas.microsoft.com/office/powerpoint/2010/main" val="4113874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err="1"/>
              <a:t>Epray</a:t>
            </a:r>
            <a:r>
              <a:rPr lang="en-AU" dirty="0"/>
              <a:t> – has seasonal variation</a:t>
            </a:r>
          </a:p>
        </p:txBody>
      </p:sp>
      <p:sp>
        <p:nvSpPr>
          <p:cNvPr id="4" name="Slide Number Placeholder 3"/>
          <p:cNvSpPr>
            <a:spLocks noGrp="1"/>
          </p:cNvSpPr>
          <p:nvPr>
            <p:ph type="sldNum" sz="quarter" idx="5"/>
          </p:nvPr>
        </p:nvSpPr>
        <p:spPr/>
        <p:txBody>
          <a:bodyPr/>
          <a:lstStyle/>
          <a:p>
            <a:fld id="{39BD0D58-009C-4B34-BD04-760FE23A9F8A}" type="slidenum">
              <a:rPr lang="en-AU" smtClean="0"/>
              <a:t>12</a:t>
            </a:fld>
            <a:endParaRPr lang="en-AU"/>
          </a:p>
        </p:txBody>
      </p:sp>
    </p:spTree>
    <p:extLst>
      <p:ext uri="{BB962C8B-B14F-4D97-AF65-F5344CB8AC3E}">
        <p14:creationId xmlns:p14="http://schemas.microsoft.com/office/powerpoint/2010/main" val="7397339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11DEB7D2-BC1D-4ED6-83B3-A069ABD4C6C8}" type="datetime1">
              <a:rPr lang="en-AU" smtClean="0"/>
              <a:t>30/08/2026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4050639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1DBF993-715E-42EA-B7DD-311503B1CC79}" type="datetime1">
              <a:rPr lang="en-AU" smtClean="0"/>
              <a:t>30/08/2026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108897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2D9757C-DA17-4466-8A7C-AC1A9B366AA7}" type="datetime1">
              <a:rPr lang="en-AU" smtClean="0"/>
              <a:t>30/08/2026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76415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E6BA3209-8532-45C5-A75D-19C2F22A7C67}" type="datetime1">
              <a:rPr lang="en-AU" smtClean="0"/>
              <a:t>30/08/2026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52291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F47067-3DDE-4F0F-B84A-224D82052008}" type="datetime1">
              <a:rPr lang="en-AU" smtClean="0"/>
              <a:t>30/08/2026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32884255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20E9ABCB-CE9C-4A72-A0FF-D1D1530210BB}" type="datetime1">
              <a:rPr lang="en-AU" smtClean="0"/>
              <a:t>30/08/2026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743082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489FB4B-ECBF-4725-9A1D-D98E41B076CA}" type="datetime1">
              <a:rPr lang="en-AU" smtClean="0"/>
              <a:t>30/08/2026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402617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B1B67CCD-9942-46D0-A69D-0FAB2F317F24}" type="datetime1">
              <a:rPr lang="en-AU" smtClean="0"/>
              <a:t>30/08/2026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177196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CBFC8-00BE-4796-8D42-7BD3F438998E}" type="datetime1">
              <a:rPr lang="en-AU" smtClean="0"/>
              <a:t>30/08/2026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D6BAAE04-8869-45BD-9FC4-571BC1F4B92A}" type="slidenum">
              <a:rPr lang="en-AU" smtClean="0"/>
              <a:t>‹#›</a:t>
            </a:fld>
            <a:endParaRPr lang="en-AU"/>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604906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3EB60-CAB5-4678-B649-BE46521CE30F}" type="datetime1">
              <a:rPr lang="en-AU" smtClean="0"/>
              <a:t>30/08/2026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10321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854D8F-69FE-432F-BBDC-0FF4875597DA}" type="datetime1">
              <a:rPr lang="en-AU" smtClean="0"/>
              <a:t>30/08/2026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511668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4000"/>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4CDEB8-F001-4609-86F8-4C1C1243880A}" type="datetime1">
              <a:rPr lang="en-AU" smtClean="0"/>
              <a:t>30/08/2026</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AAE04-8869-45BD-9FC4-571BC1F4B92A}" type="slidenum">
              <a:rPr lang="en-AU" smtClean="0"/>
              <a:t>‹#›</a:t>
            </a:fld>
            <a:endParaRPr lang="en-AU"/>
          </a:p>
        </p:txBody>
      </p:sp>
    </p:spTree>
    <p:extLst>
      <p:ext uri="{BB962C8B-B14F-4D97-AF65-F5344CB8AC3E}">
        <p14:creationId xmlns:p14="http://schemas.microsoft.com/office/powerpoint/2010/main" val="2573750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4000"/>
            <a:lum/>
          </a:blip>
          <a:srcRect/>
          <a:stretch>
            <a:fillRect t="-9000" b="-9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4000"/>
            <a:lum/>
          </a:blip>
          <a:srcRect/>
          <a:stretch>
            <a:fillRect t="-9000" b="-9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t5xlxaesqQg"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0.png"/><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holyhermits.com.au/collections/help"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hyperlink" Target="https://youtu.be/JwrHMYkbjts?si=S10vWJP861LrtZ9f" TargetMode="External"/><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hyperlink" Target="https://www.youtube.com/watch?v=HisFMCEbHzY" TargetMode="Externa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1p23I6K6hgM" TargetMode="Externa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hyperlink" Target="https://www.youtube.com/watch?v=DzP2xprUeAQ"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s://holyhermits.com.au/events/earth-our-original-monastery"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hyperlink" Target="https://holyhermits.com.au/events" TargetMode="External"/><Relationship Id="rId4" Type="http://schemas.openxmlformats.org/officeDocument/2006/relationships/hyperlink" Target="https://holyhermits.com.au/events/contemplative-services-team-meeting/2026-08-30"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holyhermits.com.au/give"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58.xml.rels><?xml version="1.0" encoding="UTF-8" standalone="yes"?>
<Relationships xmlns="http://schemas.openxmlformats.org/package/2006/relationships"><Relationship Id="rId3" Type="http://schemas.openxmlformats.org/officeDocument/2006/relationships/hyperlink" Target="mailto:holyhermits@anglicanchurchsq.org.au"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7129"/>
            <a:ext cx="12192000" cy="3170099"/>
          </a:xfrm>
          <a:prstGeom prst="rect">
            <a:avLst/>
          </a:prstGeom>
          <a:noFill/>
        </p:spPr>
        <p:txBody>
          <a:bodyPr wrap="square" lIns="91440" tIns="45720" rIns="91440" bIns="45720" rtlCol="0" anchor="t">
            <a:spAutoFit/>
          </a:bodyPr>
          <a:lstStyle/>
          <a:p>
            <a:pPr algn="ctr"/>
            <a:r>
              <a:rPr lang="en-AU" sz="4400" noProof="0" dirty="0">
                <a:solidFill>
                  <a:srgbClr val="00B050"/>
                </a:solidFill>
                <a:latin typeface="Comic Sans MS"/>
                <a:cs typeface="MV Boli"/>
              </a:rPr>
              <a:t>Welcome to Holy Hermits Online Worship </a:t>
            </a:r>
          </a:p>
          <a:p>
            <a:pPr algn="ctr">
              <a:lnSpc>
                <a:spcPct val="150000"/>
              </a:lnSpc>
            </a:pPr>
            <a:r>
              <a:rPr lang="en-AU" sz="4400" noProof="0" dirty="0">
                <a:solidFill>
                  <a:srgbClr val="00B050"/>
                </a:solidFill>
                <a:latin typeface="Comic Sans MS"/>
                <a:cs typeface="MV Boli"/>
              </a:rPr>
              <a:t>14</a:t>
            </a:r>
            <a:r>
              <a:rPr lang="en-AU" sz="4400" baseline="30000" noProof="0" dirty="0">
                <a:solidFill>
                  <a:srgbClr val="00B050"/>
                </a:solidFill>
                <a:latin typeface="Comic Sans MS"/>
                <a:cs typeface="MV Boli"/>
              </a:rPr>
              <a:t>th</a:t>
            </a:r>
            <a:r>
              <a:rPr lang="en-AU" sz="4400" noProof="0" dirty="0">
                <a:solidFill>
                  <a:srgbClr val="00B050"/>
                </a:solidFill>
                <a:latin typeface="Comic Sans MS"/>
                <a:cs typeface="MV Boli"/>
              </a:rPr>
              <a:t> Sunday after Pentecost</a:t>
            </a:r>
          </a:p>
          <a:p>
            <a:pPr algn="ctr">
              <a:lnSpc>
                <a:spcPct val="150000"/>
              </a:lnSpc>
            </a:pPr>
            <a:r>
              <a:rPr lang="en-AU" sz="3600" noProof="0" dirty="0">
                <a:solidFill>
                  <a:srgbClr val="00B050"/>
                </a:solidFill>
                <a:latin typeface="Comic Sans MS"/>
                <a:cs typeface="MV Boli"/>
              </a:rPr>
              <a:t>Today, we are remembering </a:t>
            </a:r>
          </a:p>
          <a:p>
            <a:pPr algn="ctr"/>
            <a:r>
              <a:rPr lang="en-AU" sz="3600" noProof="0" dirty="0">
                <a:solidFill>
                  <a:srgbClr val="00B050"/>
                </a:solidFill>
                <a:latin typeface="Comic Sans MS"/>
              </a:rPr>
              <a:t>Holy Hermit </a:t>
            </a:r>
            <a:r>
              <a:rPr lang="en-AU" sz="3600" dirty="0">
                <a:solidFill>
                  <a:srgbClr val="00B050"/>
                </a:solidFill>
                <a:latin typeface="Comic Sans MS"/>
              </a:rPr>
              <a:t>St. Jerome of </a:t>
            </a:r>
            <a:r>
              <a:rPr lang="en-AU" sz="3600" dirty="0" err="1">
                <a:solidFill>
                  <a:srgbClr val="00B050"/>
                </a:solidFill>
                <a:latin typeface="Comic Sans MS"/>
              </a:rPr>
              <a:t>Stridon</a:t>
            </a:r>
            <a:endParaRPr lang="en-AU" sz="3600" noProof="0" dirty="0">
              <a:solidFill>
                <a:srgbClr val="00B050"/>
              </a:solidFill>
              <a:latin typeface="Comic Sans MS" panose="030F0702030302020204" pitchFamily="66" charset="0"/>
            </a:endParaRPr>
          </a:p>
        </p:txBody>
      </p:sp>
      <p:graphicFrame>
        <p:nvGraphicFramePr>
          <p:cNvPr id="5" name="Table 4">
            <a:extLst>
              <a:ext uri="{FF2B5EF4-FFF2-40B4-BE49-F238E27FC236}">
                <a16:creationId xmlns:a16="http://schemas.microsoft.com/office/drawing/2014/main" id="{105144BC-5162-09B8-905D-EDF04198E975}"/>
              </a:ext>
            </a:extLst>
          </p:cNvPr>
          <p:cNvGraphicFramePr>
            <a:graphicFrameLocks noGrp="1"/>
          </p:cNvGraphicFramePr>
          <p:nvPr>
            <p:extLst>
              <p:ext uri="{D42A27DB-BD31-4B8C-83A1-F6EECF244321}">
                <p14:modId xmlns:p14="http://schemas.microsoft.com/office/powerpoint/2010/main" val="2055254842"/>
              </p:ext>
            </p:extLst>
          </p:nvPr>
        </p:nvGraphicFramePr>
        <p:xfrm>
          <a:off x="370234" y="3605235"/>
          <a:ext cx="11451531" cy="2622827"/>
        </p:xfrm>
        <a:graphic>
          <a:graphicData uri="http://schemas.openxmlformats.org/drawingml/2006/table">
            <a:tbl>
              <a:tblPr firstRow="1" bandRow="1">
                <a:tableStyleId>{2D5ABB26-0587-4C30-8999-92F81FD0307C}</a:tableStyleId>
              </a:tblPr>
              <a:tblGrid>
                <a:gridCol w="3817177">
                  <a:extLst>
                    <a:ext uri="{9D8B030D-6E8A-4147-A177-3AD203B41FA5}">
                      <a16:colId xmlns:a16="http://schemas.microsoft.com/office/drawing/2014/main" val="1738739509"/>
                    </a:ext>
                  </a:extLst>
                </a:gridCol>
                <a:gridCol w="3817177">
                  <a:extLst>
                    <a:ext uri="{9D8B030D-6E8A-4147-A177-3AD203B41FA5}">
                      <a16:colId xmlns:a16="http://schemas.microsoft.com/office/drawing/2014/main" val="4139255324"/>
                    </a:ext>
                  </a:extLst>
                </a:gridCol>
                <a:gridCol w="3817177">
                  <a:extLst>
                    <a:ext uri="{9D8B030D-6E8A-4147-A177-3AD203B41FA5}">
                      <a16:colId xmlns:a16="http://schemas.microsoft.com/office/drawing/2014/main" val="1978999015"/>
                    </a:ext>
                  </a:extLst>
                </a:gridCol>
              </a:tblGrid>
              <a:tr h="459947">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1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graphicFrame>
        <p:nvGraphicFramePr>
          <p:cNvPr id="3" name="Table 2">
            <a:extLst>
              <a:ext uri="{FF2B5EF4-FFF2-40B4-BE49-F238E27FC236}">
                <a16:creationId xmlns:a16="http://schemas.microsoft.com/office/drawing/2014/main" id="{FAE267D9-CF1C-F7E1-250D-2E0488D48C8F}"/>
              </a:ext>
            </a:extLst>
          </p:cNvPr>
          <p:cNvGraphicFramePr>
            <a:graphicFrameLocks noGrp="1"/>
          </p:cNvGraphicFramePr>
          <p:nvPr>
            <p:extLst>
              <p:ext uri="{D42A27DB-BD31-4B8C-83A1-F6EECF244321}">
                <p14:modId xmlns:p14="http://schemas.microsoft.com/office/powerpoint/2010/main" val="1223359817"/>
              </p:ext>
            </p:extLst>
          </p:nvPr>
        </p:nvGraphicFramePr>
        <p:xfrm>
          <a:off x="305987" y="3583793"/>
          <a:ext cx="11580024" cy="2644269"/>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Kris</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Viki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First Reader: Liz*</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Wiggles</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Second Reader: Kieron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Lauren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Preacher: Lauren</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r>
                        <a:rPr lang="en-AU" sz="2200" b="0" i="0" noProof="0" dirty="0">
                          <a:solidFill>
                            <a:srgbClr val="00B050"/>
                          </a:solidFill>
                          <a:latin typeface="Comic Sans MS"/>
                        </a:rPr>
                        <a:t>Broadcaster: Lauren</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Lauren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Fellowship: Lauren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 Barry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Jeremy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Julie</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Viki</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r>
                        <a:rPr lang="en-AU" sz="2200" b="0" i="0" noProof="0" dirty="0">
                          <a:solidFill>
                            <a:srgbClr val="00B050"/>
                          </a:solidFill>
                          <a:latin typeface="Comic Sans MS"/>
                        </a:rPr>
                        <a:t>Attendance: Viki</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3567630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89304" y="1395911"/>
            <a:ext cx="9345356" cy="4452822"/>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We pray the prayer of approach together</a:t>
            </a:r>
          </a:p>
          <a:p>
            <a:pPr>
              <a:lnSpc>
                <a:spcPct val="150000"/>
              </a:lnSpc>
            </a:pPr>
            <a:endParaRPr lang="en-AU" sz="2400" noProof="0" dirty="0">
              <a:latin typeface="Comic Sans MS"/>
            </a:endParaRPr>
          </a:p>
          <a:p>
            <a:pPr>
              <a:lnSpc>
                <a:spcPct val="150000"/>
              </a:lnSpc>
            </a:pPr>
            <a:r>
              <a:rPr lang="en-AU" sz="2800" b="1" noProof="0" dirty="0">
                <a:solidFill>
                  <a:srgbClr val="00B050"/>
                </a:solidFill>
                <a:latin typeface="Comic Sans MS"/>
              </a:rPr>
              <a:t>All:</a:t>
            </a:r>
            <a:r>
              <a:rPr lang="en-AU" sz="2800" b="1" noProof="0" dirty="0">
                <a:latin typeface="Comic Sans MS"/>
              </a:rPr>
              <a:t> Who are we to stand before the great I AM?</a:t>
            </a:r>
          </a:p>
          <a:p>
            <a:pPr>
              <a:lnSpc>
                <a:spcPct val="150000"/>
              </a:lnSpc>
            </a:pPr>
            <a:r>
              <a:rPr lang="en-AU" sz="2800" b="1" noProof="0" dirty="0">
                <a:latin typeface="Comic Sans MS"/>
              </a:rPr>
              <a:t>Yet, we are invited into his Kingly presence</a:t>
            </a:r>
          </a:p>
          <a:p>
            <a:pPr>
              <a:lnSpc>
                <a:spcPct val="150000"/>
              </a:lnSpc>
            </a:pPr>
            <a:r>
              <a:rPr lang="en-AU" sz="2800" b="1" noProof="0" dirty="0">
                <a:latin typeface="Comic Sans MS"/>
              </a:rPr>
              <a:t>to journey forward with God.</a:t>
            </a:r>
          </a:p>
          <a:p>
            <a:pPr>
              <a:lnSpc>
                <a:spcPct val="150000"/>
              </a:lnSpc>
            </a:pPr>
            <a:r>
              <a:rPr lang="en-AU" sz="2800" b="1" noProof="0" dirty="0">
                <a:latin typeface="Comic Sans MS"/>
              </a:rPr>
              <a:t>Come and enter into worship </a:t>
            </a:r>
          </a:p>
          <a:p>
            <a:pPr>
              <a:lnSpc>
                <a:spcPct val="150000"/>
              </a:lnSpc>
            </a:pPr>
            <a:r>
              <a:rPr lang="en-AU" sz="2800" b="1" noProof="0" dirty="0">
                <a:latin typeface="Comic Sans MS"/>
              </a:rPr>
              <a:t>and exalt our Glorious King.</a:t>
            </a:r>
          </a:p>
        </p:txBody>
      </p:sp>
      <p:sp>
        <p:nvSpPr>
          <p:cNvPr id="4" name="TextBox 3"/>
          <p:cNvSpPr txBox="1"/>
          <p:nvPr/>
        </p:nvSpPr>
        <p:spPr>
          <a:xfrm>
            <a:off x="3997842" y="419100"/>
            <a:ext cx="4196316"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Approach</a:t>
            </a:r>
          </a:p>
        </p:txBody>
      </p:sp>
    </p:spTree>
    <p:extLst>
      <p:ext uri="{BB962C8B-B14F-4D97-AF65-F5344CB8AC3E}">
        <p14:creationId xmlns:p14="http://schemas.microsoft.com/office/powerpoint/2010/main" val="3589267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051B1-49AF-381C-6B77-8BA195D683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C7C5B1-903F-4023-1892-5F801C576853}"/>
              </a:ext>
            </a:extLst>
          </p:cNvPr>
          <p:cNvSpPr>
            <a:spLocks noGrp="1"/>
          </p:cNvSpPr>
          <p:nvPr>
            <p:ph type="sldNum" sz="quarter" idx="12"/>
          </p:nvPr>
        </p:nvSpPr>
        <p:spPr/>
        <p:txBody>
          <a:bodyPr/>
          <a:lstStyle/>
          <a:p>
            <a:fld id="{D6BAAE04-8869-45BD-9FC4-571BC1F4B92A}" type="slidenum">
              <a:rPr lang="en-AU" noProof="0" smtClean="0"/>
              <a:t>11</a:t>
            </a:fld>
            <a:endParaRPr lang="en-AU" noProof="0"/>
          </a:p>
        </p:txBody>
      </p:sp>
      <p:sp>
        <p:nvSpPr>
          <p:cNvPr id="3" name="TextBox 2">
            <a:extLst>
              <a:ext uri="{FF2B5EF4-FFF2-40B4-BE49-F238E27FC236}">
                <a16:creationId xmlns:a16="http://schemas.microsoft.com/office/drawing/2014/main" id="{5CBC1612-C452-68BB-BE09-D9BEC639F6CA}"/>
              </a:ext>
            </a:extLst>
          </p:cNvPr>
          <p:cNvSpPr txBox="1"/>
          <p:nvPr/>
        </p:nvSpPr>
        <p:spPr>
          <a:xfrm>
            <a:off x="394648" y="351234"/>
            <a:ext cx="11402704" cy="61555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400" b="1" noProof="0" dirty="0">
                <a:solidFill>
                  <a:srgbClr val="00B050"/>
                </a:solidFill>
                <a:latin typeface="Comic Sans MS"/>
              </a:rPr>
              <a:t>Our first Hymn </a:t>
            </a:r>
          </a:p>
          <a:p>
            <a:pPr algn="ctr"/>
            <a:endParaRPr lang="en-AU" sz="4000" b="1" dirty="0">
              <a:solidFill>
                <a:srgbClr val="00B050"/>
              </a:solidFill>
              <a:latin typeface="Comic Sans MS"/>
              <a:ea typeface="Calibri"/>
              <a:cs typeface="Times New Roman"/>
            </a:endParaRPr>
          </a:p>
          <a:p>
            <a:pPr algn="ctr"/>
            <a:r>
              <a:rPr lang="en-AU" sz="4000" b="1" dirty="0">
                <a:solidFill>
                  <a:srgbClr val="00B050"/>
                </a:solidFill>
                <a:latin typeface="Comic Sans MS"/>
                <a:ea typeface="Calibri"/>
                <a:cs typeface="Times New Roman"/>
              </a:rPr>
              <a:t>Take Up Thy Cross</a:t>
            </a:r>
            <a:endParaRPr lang="en-AU" sz="4000" dirty="0"/>
          </a:p>
          <a:p>
            <a:pPr algn="ctr"/>
            <a:endParaRPr lang="en-AU" sz="3600" b="1" noProof="0" dirty="0">
              <a:solidFill>
                <a:srgbClr val="E68422"/>
              </a:solidFill>
              <a:latin typeface="Comic Sans MS"/>
              <a:ea typeface="Calibri"/>
              <a:cs typeface="+mn-lt"/>
            </a:endParaRPr>
          </a:p>
          <a:p>
            <a:pPr algn="ctr"/>
            <a:endParaRPr lang="en-AU" sz="3600" b="1" dirty="0">
              <a:solidFill>
                <a:srgbClr val="E68422"/>
              </a:solidFill>
              <a:latin typeface="Comic Sans MS"/>
              <a:ea typeface="Calibri"/>
              <a:cs typeface="+mn-lt"/>
            </a:endParaRPr>
          </a:p>
          <a:p>
            <a:pPr algn="ctr"/>
            <a:r>
              <a:rPr lang="en-AU" sz="2800" noProof="0" dirty="0">
                <a:solidFill>
                  <a:srgbClr val="00B050"/>
                </a:solidFill>
                <a:ea typeface="+mn-lt"/>
                <a:cs typeface="+mn-lt"/>
                <a:hlinkClick r:id="rId2"/>
              </a:rPr>
              <a:t>https://www.youtube.com/watch?v</a:t>
            </a:r>
            <a:r>
              <a:rPr lang="en-AU" sz="2800" noProof="0">
                <a:solidFill>
                  <a:srgbClr val="00B050"/>
                </a:solidFill>
                <a:ea typeface="+mn-lt"/>
                <a:cs typeface="+mn-lt"/>
                <a:hlinkClick r:id="rId2"/>
              </a:rPr>
              <a:t>=t5xlxaesqQg</a:t>
            </a:r>
            <a:r>
              <a:rPr lang="en-AU" sz="2800" noProof="0">
                <a:solidFill>
                  <a:srgbClr val="00B050"/>
                </a:solidFill>
                <a:ea typeface="+mn-lt"/>
                <a:cs typeface="+mn-lt"/>
              </a:rPr>
              <a:t> </a:t>
            </a:r>
            <a:endParaRPr lang="en-AU" sz="2800" noProof="0" dirty="0">
              <a:solidFill>
                <a:srgbClr val="E68422"/>
              </a:solidFill>
              <a:ea typeface="+mn-lt"/>
              <a:cs typeface="+mn-lt"/>
            </a:endParaRPr>
          </a:p>
          <a:p>
            <a:pPr algn="ctr"/>
            <a:endParaRPr lang="en-AU" sz="3600" i="0" u="none" strike="noStrike" noProof="0" dirty="0">
              <a:solidFill>
                <a:srgbClr val="E68422"/>
              </a:solidFill>
              <a:effectLst/>
              <a:latin typeface="Comic Sans MS" panose="030F0702030302020204" pitchFamily="66" charset="0"/>
              <a:ea typeface="Calibri"/>
              <a:cs typeface="Times New Roman"/>
            </a:endParaRPr>
          </a:p>
          <a:p>
            <a:pPr algn="ctr"/>
            <a:endParaRPr lang="en-AU" sz="2800" i="0" u="none" strike="noStrike" noProof="0" dirty="0">
              <a:solidFill>
                <a:srgbClr val="E68422"/>
              </a:solidFill>
              <a:effectLst/>
              <a:latin typeface="Comic Sans MS" panose="030F0702030302020204" pitchFamily="66" charset="0"/>
              <a:ea typeface="Calibri"/>
              <a:cs typeface="Times New Roman"/>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3450061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12</a:t>
            </a:fld>
            <a:endParaRPr lang="en-AU" noProof="0" dirty="0">
              <a:solidFill>
                <a:prstClr val="black">
                  <a:tint val="75000"/>
                </a:prstClr>
              </a:solidFill>
            </a:endParaRPr>
          </a:p>
        </p:txBody>
      </p:sp>
      <p:sp>
        <p:nvSpPr>
          <p:cNvPr id="3" name="Rectangle 2"/>
          <p:cNvSpPr/>
          <p:nvPr/>
        </p:nvSpPr>
        <p:spPr>
          <a:xfrm>
            <a:off x="550611" y="1444516"/>
            <a:ext cx="11090776" cy="3508974"/>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noProof="0" dirty="0">
                <a:latin typeface="Comic Sans MS" panose="030F0702030302020204" pitchFamily="66" charset="0"/>
              </a:rPr>
              <a:t>God is steadfast in love and infinite in mercy, welcoming sinners and inviting them to the Lord's table.</a:t>
            </a:r>
          </a:p>
          <a:p>
            <a:pPr>
              <a:lnSpc>
                <a:spcPct val="150000"/>
              </a:lnSpc>
              <a:spcBef>
                <a:spcPts val="450"/>
              </a:spcBef>
              <a:spcAft>
                <a:spcPts val="450"/>
              </a:spcAft>
            </a:pPr>
            <a:r>
              <a:rPr lang="en-AU" sz="2800" noProof="0" dirty="0">
                <a:solidFill>
                  <a:srgbClr val="00B050"/>
                </a:solidFill>
                <a:latin typeface="Comic Sans MS" panose="030F0702030302020204" pitchFamily="66" charset="0"/>
              </a:rPr>
              <a:t>Silence may be kept.​</a:t>
            </a:r>
          </a:p>
          <a:p>
            <a:pPr>
              <a:lnSpc>
                <a:spcPct val="150000"/>
              </a:lnSpc>
              <a:spcBef>
                <a:spcPts val="450"/>
              </a:spcBef>
              <a:spcAft>
                <a:spcPts val="450"/>
              </a:spcAft>
            </a:pPr>
            <a:r>
              <a:rPr lang="en-AU" sz="2800" noProof="0" dirty="0">
                <a:latin typeface="Comic Sans MS" panose="030F0702030302020204" pitchFamily="66" charset="0"/>
              </a:rPr>
              <a:t>Let us confess our sins in penitence and faith, with a sincere and a true heart.</a:t>
            </a:r>
          </a:p>
        </p:txBody>
      </p:sp>
      <p:sp>
        <p:nvSpPr>
          <p:cNvPr id="6" name="TextBox 5">
            <a:extLst>
              <a:ext uri="{FF2B5EF4-FFF2-40B4-BE49-F238E27FC236}">
                <a16:creationId xmlns:a16="http://schemas.microsoft.com/office/drawing/2014/main" id="{A48A3EF4-65AF-E6D2-B414-00236287D18B}"/>
              </a:ext>
            </a:extLst>
          </p:cNvPr>
          <p:cNvSpPr txBox="1"/>
          <p:nvPr/>
        </p:nvSpPr>
        <p:spPr>
          <a:xfrm>
            <a:off x="1426273" y="183367"/>
            <a:ext cx="9339453" cy="747962"/>
          </a:xfrm>
          <a:prstGeom prst="rect">
            <a:avLst/>
          </a:prstGeom>
          <a:noFill/>
        </p:spPr>
        <p:txBody>
          <a:bodyPr wrap="square">
            <a:spAutoFit/>
          </a:bodyPr>
          <a:lstStyle/>
          <a:p>
            <a:pPr fontAlgn="base">
              <a:lnSpc>
                <a:spcPct val="150000"/>
              </a:lnSpc>
            </a:pPr>
            <a:r>
              <a:rPr lang="en-AU" sz="3200" b="1" noProof="0" dirty="0">
                <a:solidFill>
                  <a:srgbClr val="00B050"/>
                </a:solidFill>
                <a:latin typeface="Comic Sans MS" panose="030F0702030302020204" pitchFamily="66" charset="0"/>
              </a:rPr>
              <a:t>The Deacon or LA introduces the Confession</a:t>
            </a:r>
            <a:r>
              <a:rPr lang="en-AU" sz="3200" noProof="0" dirty="0">
                <a:solidFill>
                  <a:srgbClr val="00B050"/>
                </a:solidFill>
                <a:latin typeface="Comic Sans MS" panose="030F0702030302020204" pitchFamily="66" charset="0"/>
              </a:rPr>
              <a:t>​</a:t>
            </a:r>
            <a:endParaRPr lang="en-AU" sz="3200" noProof="0" dirty="0">
              <a:solidFill>
                <a:srgbClr val="00B050"/>
              </a:solidFill>
              <a:latin typeface="Comic Sans MS" panose="030F0702030302020204" pitchFamily="66" charset="0"/>
              <a:cs typeface="Times New Roman"/>
            </a:endParaRPr>
          </a:p>
        </p:txBody>
      </p:sp>
    </p:spTree>
    <p:extLst>
      <p:ext uri="{BB962C8B-B14F-4D97-AF65-F5344CB8AC3E}">
        <p14:creationId xmlns:p14="http://schemas.microsoft.com/office/powerpoint/2010/main" val="345070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13</a:t>
            </a:fld>
            <a:endParaRPr lang="en-AU" noProof="0" dirty="0">
              <a:solidFill>
                <a:prstClr val="black">
                  <a:tint val="75000"/>
                </a:prstClr>
              </a:solidFill>
            </a:endParaRPr>
          </a:p>
        </p:txBody>
      </p:sp>
      <p:sp>
        <p:nvSpPr>
          <p:cNvPr id="3" name="Rectangle 2"/>
          <p:cNvSpPr/>
          <p:nvPr/>
        </p:nvSpPr>
        <p:spPr>
          <a:xfrm>
            <a:off x="994228" y="510701"/>
            <a:ext cx="10203543" cy="5836598"/>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All: </a:t>
            </a:r>
            <a:r>
              <a:rPr lang="en-AU" sz="2400" b="1" noProof="0" dirty="0">
                <a:solidFill>
                  <a:srgbClr val="000000"/>
                </a:solidFill>
                <a:latin typeface="Comic Sans MS"/>
              </a:rPr>
              <a:t>​</a:t>
            </a:r>
            <a:r>
              <a:rPr lang="en-AU" sz="2800" b="1" noProof="0" dirty="0">
                <a:solidFill>
                  <a:srgbClr val="000000"/>
                </a:solidFill>
                <a:latin typeface="Comic Sans MS"/>
              </a:rPr>
              <a:t>Merciful God, our maker and our judge,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sinned against you </a:t>
            </a:r>
            <a:r>
              <a:rPr lang="en-AU" sz="2800" noProof="0" dirty="0">
                <a:solidFill>
                  <a:srgbClr val="000000"/>
                </a:solidFill>
                <a:latin typeface="Comic Sans MS"/>
              </a:rPr>
              <a:t>​</a:t>
            </a:r>
            <a:r>
              <a:rPr lang="en-AU" sz="2800" b="1" noProof="0" dirty="0">
                <a:solidFill>
                  <a:srgbClr val="000000"/>
                </a:solidFill>
                <a:latin typeface="Comic Sans MS"/>
              </a:rPr>
              <a:t>in thought, word, and deed,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and in what we have failed to do: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you with our whole heart;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our neighbours as ourselves;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repent, and are sorry for all our sins.</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Father, forgive us. Strengthen us to love and obey you </a:t>
            </a:r>
          </a:p>
          <a:p>
            <a:pPr fontAlgn="base">
              <a:lnSpc>
                <a:spcPct val="150000"/>
              </a:lnSpc>
            </a:pPr>
            <a:r>
              <a:rPr lang="en-AU" sz="2800" b="1" noProof="0" dirty="0">
                <a:solidFill>
                  <a:srgbClr val="000000"/>
                </a:solidFill>
                <a:latin typeface="Comic Sans MS"/>
              </a:rPr>
              <a:t>in newness of life; </a:t>
            </a:r>
            <a:r>
              <a:rPr lang="en-AU" sz="2800" noProof="0" dirty="0">
                <a:solidFill>
                  <a:srgbClr val="000000"/>
                </a:solidFill>
                <a:latin typeface="Comic Sans MS"/>
              </a:rPr>
              <a:t>​</a:t>
            </a:r>
            <a:r>
              <a:rPr lang="en-AU" sz="2800" b="1" noProof="0" dirty="0">
                <a:solidFill>
                  <a:srgbClr val="000000"/>
                </a:solidFill>
                <a:latin typeface="Comic Sans MS"/>
              </a:rPr>
              <a:t>through Jesus Christ our Lord.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Amen.</a:t>
            </a:r>
            <a:r>
              <a:rPr lang="en-AU" sz="2800" noProof="0" dirty="0">
                <a:solidFill>
                  <a:srgbClr val="000000"/>
                </a:solidFill>
                <a:latin typeface="Comic Sans MS"/>
              </a:rPr>
              <a:t>​</a:t>
            </a:r>
            <a:endParaRPr lang="en-AU" sz="2800" b="0" i="0" noProof="0" dirty="0">
              <a:solidFill>
                <a:srgbClr val="000000"/>
              </a:solidFill>
              <a:effectLst/>
              <a:latin typeface="Comic Sans MS"/>
            </a:endParaRPr>
          </a:p>
        </p:txBody>
      </p:sp>
    </p:spTree>
    <p:extLst>
      <p:ext uri="{BB962C8B-B14F-4D97-AF65-F5344CB8AC3E}">
        <p14:creationId xmlns:p14="http://schemas.microsoft.com/office/powerpoint/2010/main" val="4261842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14</a:t>
            </a:fld>
            <a:endParaRPr lang="en-AU" noProof="0" dirty="0">
              <a:solidFill>
                <a:prstClr val="black">
                  <a:tint val="75000"/>
                </a:prstClr>
              </a:solidFill>
            </a:endParaRPr>
          </a:p>
        </p:txBody>
      </p:sp>
      <p:sp>
        <p:nvSpPr>
          <p:cNvPr id="3" name="Rectangle 2"/>
          <p:cNvSpPr/>
          <p:nvPr/>
        </p:nvSpPr>
        <p:spPr>
          <a:xfrm>
            <a:off x="219829" y="46712"/>
            <a:ext cx="11752342" cy="6811288"/>
          </a:xfrm>
          <a:prstGeom prst="rect">
            <a:avLst/>
          </a:prstGeom>
        </p:spPr>
        <p:txBody>
          <a:bodyPr wrap="square" lIns="91440" tIns="45720" rIns="91440" bIns="45720" anchor="t">
            <a:spAutoFit/>
          </a:bodyPr>
          <a:lstStyle/>
          <a:p>
            <a:pPr algn="ctr">
              <a:lnSpc>
                <a:spcPct val="150000"/>
              </a:lnSpc>
            </a:pPr>
            <a:r>
              <a:rPr lang="en-AU" sz="3200" b="1" noProof="0" dirty="0">
                <a:solidFill>
                  <a:srgbClr val="00B050"/>
                </a:solidFill>
                <a:latin typeface="Comic Sans MS"/>
              </a:rPr>
              <a:t>Words of Assurance offered by the Deacon or LA</a:t>
            </a:r>
            <a:r>
              <a:rPr lang="en-AU" sz="3200" b="1" i="1" noProof="0" dirty="0">
                <a:solidFill>
                  <a:srgbClr val="00B050"/>
                </a:solidFill>
                <a:latin typeface="Comic Sans MS"/>
              </a:rPr>
              <a:t> </a:t>
            </a:r>
            <a:endParaRPr lang="en-AU" sz="2600" noProof="0" dirty="0">
              <a:cs typeface="Times New Roman"/>
            </a:endParaRPr>
          </a:p>
          <a:p>
            <a:pPr>
              <a:lnSpc>
                <a:spcPct val="150000"/>
              </a:lnSpc>
            </a:pPr>
            <a:r>
              <a:rPr lang="en-AU" sz="2800" noProof="0" dirty="0">
                <a:latin typeface="Comic Sans MS"/>
              </a:rPr>
              <a:t>These words of assurance from the First Letter of John declare that: </a:t>
            </a:r>
            <a:endParaRPr lang="en-AU" sz="2800" noProof="0" dirty="0">
              <a:latin typeface="Times New Roman"/>
              <a:cs typeface="Times New Roman"/>
            </a:endParaRPr>
          </a:p>
          <a:p>
            <a:pPr>
              <a:lnSpc>
                <a:spcPct val="150000"/>
              </a:lnSpc>
            </a:pPr>
            <a:endParaRPr lang="en-AU" sz="300" noProof="0" dirty="0">
              <a:latin typeface="Comic Sans MS"/>
            </a:endParaRPr>
          </a:p>
          <a:p>
            <a:pPr>
              <a:lnSpc>
                <a:spcPct val="150000"/>
              </a:lnSpc>
            </a:pPr>
            <a:r>
              <a:rPr lang="en-AU" sz="2800" noProof="0" dirty="0">
                <a:latin typeface="Comic Sans MS"/>
              </a:rPr>
              <a:t>If anyone sins, we have an advocate with the Father, Jesus Christ the righteous. He is the perfect offering for our sin, and not for ours only, but for the sins of the whole world. </a:t>
            </a:r>
            <a:endParaRPr lang="en-AU" sz="2800" noProof="0" dirty="0">
              <a:solidFill>
                <a:srgbClr val="7030A0"/>
              </a:solidFill>
              <a:latin typeface="Times New Roman"/>
              <a:cs typeface="Times New Roman"/>
            </a:endParaRPr>
          </a:p>
          <a:p>
            <a:pPr algn="r">
              <a:lnSpc>
                <a:spcPct val="150000"/>
              </a:lnSpc>
            </a:pPr>
            <a:r>
              <a:rPr lang="en-AU" sz="2600" noProof="0" dirty="0">
                <a:solidFill>
                  <a:srgbClr val="00B050"/>
                </a:solidFill>
                <a:latin typeface="Comic Sans MS"/>
              </a:rPr>
              <a:t>(1 John 2: 1-2)</a:t>
            </a:r>
          </a:p>
          <a:p>
            <a:pPr>
              <a:lnSpc>
                <a:spcPct val="150000"/>
              </a:lnSpc>
            </a:pPr>
            <a:r>
              <a:rPr lang="en-AU" sz="2800" noProof="0" dirty="0">
                <a:latin typeface="Comic Sans MS"/>
              </a:rPr>
              <a:t>In this is love, not that we loved God, but that he loved us and sent his Son to be the perfect offering for our sins. </a:t>
            </a:r>
          </a:p>
          <a:p>
            <a:pPr algn="r">
              <a:lnSpc>
                <a:spcPct val="150000"/>
              </a:lnSpc>
            </a:pPr>
            <a:r>
              <a:rPr lang="en-AU" sz="2600" noProof="0" dirty="0">
                <a:solidFill>
                  <a:srgbClr val="00B050"/>
                </a:solidFill>
                <a:latin typeface="Comic Sans MS"/>
              </a:rPr>
              <a:t>(1 John 4:10)</a:t>
            </a:r>
            <a:endParaRPr lang="en-AU" sz="2600" noProof="0" dirty="0">
              <a:solidFill>
                <a:srgbClr val="00B050"/>
              </a:solidFill>
              <a:cs typeface="Times New Roman"/>
            </a:endParaRPr>
          </a:p>
        </p:txBody>
      </p:sp>
    </p:spTree>
    <p:extLst>
      <p:ext uri="{BB962C8B-B14F-4D97-AF65-F5344CB8AC3E}">
        <p14:creationId xmlns:p14="http://schemas.microsoft.com/office/powerpoint/2010/main" val="1523252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6500" y="231937"/>
            <a:ext cx="5638998" cy="584775"/>
          </a:xfrm>
          <a:prstGeom prst="rect">
            <a:avLst/>
          </a:prstGeom>
        </p:spPr>
        <p:txBody>
          <a:bodyPr wrap="square" lIns="91440" tIns="45720" rIns="91440" bIns="45720" anchor="t">
            <a:spAutoFit/>
          </a:bodyPr>
          <a:lstStyle/>
          <a:p>
            <a:pPr algn="ctr"/>
            <a:r>
              <a:rPr lang="en-AU" sz="3200" b="1" kern="0" noProof="0" dirty="0">
                <a:solidFill>
                  <a:srgbClr val="00B050"/>
                </a:solidFill>
                <a:latin typeface="Comic Sans MS"/>
              </a:rPr>
              <a:t>Collect</a:t>
            </a:r>
          </a:p>
        </p:txBody>
      </p:sp>
      <p:sp>
        <p:nvSpPr>
          <p:cNvPr id="2" name="Rectangle 1"/>
          <p:cNvSpPr/>
          <p:nvPr/>
        </p:nvSpPr>
        <p:spPr>
          <a:xfrm>
            <a:off x="594523" y="788246"/>
            <a:ext cx="11002951" cy="5837817"/>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ea typeface="+mn-lt"/>
                <a:cs typeface="+mn-lt"/>
              </a:rPr>
              <a:t>Leader: </a:t>
            </a:r>
            <a:r>
              <a:rPr lang="en-AU" sz="2800" noProof="0" dirty="0">
                <a:latin typeface="Comic Sans MS"/>
              </a:rPr>
              <a:t>O God,</a:t>
            </a:r>
          </a:p>
          <a:p>
            <a:pPr>
              <a:lnSpc>
                <a:spcPct val="150000"/>
              </a:lnSpc>
            </a:pPr>
            <a:r>
              <a:rPr lang="en-AU" sz="2800" noProof="0" dirty="0">
                <a:latin typeface="Comic Sans MS"/>
              </a:rPr>
              <a:t>whose Son has shown the way of the cross to be the way of life:</a:t>
            </a:r>
          </a:p>
          <a:p>
            <a:pPr>
              <a:lnSpc>
                <a:spcPct val="150000"/>
              </a:lnSpc>
            </a:pPr>
            <a:r>
              <a:rPr lang="en-AU" sz="2800" noProof="0" dirty="0">
                <a:latin typeface="Comic Sans MS"/>
              </a:rPr>
              <a:t>transform and renew our minds</a:t>
            </a:r>
          </a:p>
          <a:p>
            <a:pPr>
              <a:lnSpc>
                <a:spcPct val="150000"/>
              </a:lnSpc>
            </a:pPr>
            <a:r>
              <a:rPr lang="en-AU" sz="2800" noProof="0" dirty="0">
                <a:latin typeface="Comic Sans MS"/>
              </a:rPr>
              <a:t>that we may not be conformed to this world</a:t>
            </a:r>
          </a:p>
          <a:p>
            <a:pPr>
              <a:lnSpc>
                <a:spcPct val="150000"/>
              </a:lnSpc>
            </a:pPr>
            <a:r>
              <a:rPr lang="en-AU" sz="2800" noProof="0" dirty="0">
                <a:latin typeface="Comic Sans MS"/>
              </a:rPr>
              <a:t>but may offer ourselves wholly to you as a living sacrifice</a:t>
            </a:r>
          </a:p>
          <a:p>
            <a:pPr>
              <a:lnSpc>
                <a:spcPct val="150000"/>
              </a:lnSpc>
            </a:pPr>
            <a:r>
              <a:rPr lang="en-AU" sz="2800" noProof="0" dirty="0">
                <a:latin typeface="Comic Sans MS"/>
              </a:rPr>
              <a:t>through Jesus Christ our Saviour;</a:t>
            </a:r>
          </a:p>
          <a:p>
            <a:pPr>
              <a:lnSpc>
                <a:spcPct val="150000"/>
              </a:lnSpc>
            </a:pPr>
            <a:r>
              <a:rPr lang="en-AU" sz="2800" noProof="0" dirty="0">
                <a:latin typeface="Comic Sans MS"/>
              </a:rPr>
              <a:t>who lives and reigns with you and the Holy Spirit,</a:t>
            </a:r>
          </a:p>
          <a:p>
            <a:pPr>
              <a:lnSpc>
                <a:spcPct val="150000"/>
              </a:lnSpc>
            </a:pPr>
            <a:r>
              <a:rPr lang="en-AU" sz="2800" noProof="0" dirty="0">
                <a:latin typeface="Comic Sans MS"/>
              </a:rPr>
              <a:t>one God, now and for ever. </a:t>
            </a:r>
            <a:endParaRPr lang="en-AU" sz="2800" dirty="0">
              <a:latin typeface="Comic Sans MS"/>
            </a:endParaRPr>
          </a:p>
          <a:p>
            <a:pPr>
              <a:lnSpc>
                <a:spcPct val="150000"/>
              </a:lnSpc>
            </a:pPr>
            <a:r>
              <a:rPr lang="en-AU" sz="2800" b="1" noProof="0" dirty="0">
                <a:latin typeface="Comic Sans MS"/>
              </a:rPr>
              <a:t>Amen.</a:t>
            </a:r>
          </a:p>
        </p:txBody>
      </p:sp>
    </p:spTree>
    <p:extLst>
      <p:ext uri="{BB962C8B-B14F-4D97-AF65-F5344CB8AC3E}">
        <p14:creationId xmlns:p14="http://schemas.microsoft.com/office/powerpoint/2010/main" val="2808476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8560" y="1518056"/>
            <a:ext cx="11434622" cy="523220"/>
          </a:xfrm>
          <a:prstGeom prst="rect">
            <a:avLst/>
          </a:prstGeom>
        </p:spPr>
        <p:txBody>
          <a:bodyPr wrap="square" lIns="91440" tIns="45720" rIns="91440" bIns="45720" anchor="t">
            <a:spAutoFit/>
          </a:bodyPr>
          <a:lstStyle/>
          <a:p>
            <a:pPr>
              <a:spcBef>
                <a:spcPts val="450"/>
              </a:spcBef>
              <a:spcAft>
                <a:spcPts val="450"/>
              </a:spcAft>
            </a:pPr>
            <a:r>
              <a:rPr lang="en-AU" sz="2800" b="1" noProof="0" dirty="0">
                <a:solidFill>
                  <a:srgbClr val="00B050"/>
                </a:solidFill>
                <a:latin typeface="Comic Sans MS"/>
                <a:ea typeface="Tahoma"/>
                <a:cs typeface="Tahoma"/>
              </a:rPr>
              <a:t>Reader 1: </a:t>
            </a:r>
            <a:r>
              <a:rPr lang="en-AU" sz="2800" noProof="0" dirty="0">
                <a:latin typeface="Comic Sans MS"/>
                <a:ea typeface="Tahoma"/>
                <a:cs typeface="Tahoma"/>
              </a:rPr>
              <a:t>The 1</a:t>
            </a:r>
            <a:r>
              <a:rPr lang="en-AU" sz="2800" baseline="30000" noProof="0" dirty="0">
                <a:latin typeface="Comic Sans MS"/>
                <a:ea typeface="Tahoma"/>
                <a:cs typeface="Tahoma"/>
              </a:rPr>
              <a:t>st</a:t>
            </a:r>
            <a:r>
              <a:rPr lang="en-AU" sz="2800" noProof="0" dirty="0">
                <a:latin typeface="Comic Sans MS"/>
                <a:ea typeface="Tahoma"/>
                <a:cs typeface="Tahoma"/>
              </a:rPr>
              <a:t> Reading is from Exodus </a:t>
            </a:r>
            <a:r>
              <a:rPr lang="en-AU" sz="2800" dirty="0">
                <a:latin typeface="Comic Sans MS"/>
                <a:ea typeface="Tahoma"/>
                <a:cs typeface="Tahoma"/>
              </a:rPr>
              <a:t>3.1-15</a:t>
            </a:r>
            <a:endParaRPr lang="en-AU" sz="2800" noProof="0" dirty="0">
              <a:latin typeface="Comic Sans MS"/>
              <a:ea typeface="Tahoma"/>
              <a:cs typeface="Tahoma"/>
            </a:endParaRPr>
          </a:p>
        </p:txBody>
      </p:sp>
      <p:sp>
        <p:nvSpPr>
          <p:cNvPr id="5" name="Title 1">
            <a:extLst>
              <a:ext uri="{FF2B5EF4-FFF2-40B4-BE49-F238E27FC236}">
                <a16:creationId xmlns:a16="http://schemas.microsoft.com/office/drawing/2014/main" id="{39EFAB09-BEBC-BB31-952F-32608A882C6A}"/>
              </a:ext>
            </a:extLst>
          </p:cNvPr>
          <p:cNvSpPr txBox="1">
            <a:spLocks/>
          </p:cNvSpPr>
          <p:nvPr/>
        </p:nvSpPr>
        <p:spPr>
          <a:xfrm>
            <a:off x="378560" y="132591"/>
            <a:ext cx="11434878" cy="1361664"/>
          </a:xfrm>
          <a:prstGeom prst="rect">
            <a:avLst/>
          </a:prstGeom>
        </p:spPr>
        <p:txBody>
          <a:bodyPr lIns="91440" tIns="45720" rIns="91440" bIns="45720" anchor="t"/>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tabLst>
                <a:tab pos="1881188" algn="l"/>
              </a:tabLst>
            </a:pPr>
            <a:r>
              <a:rPr lang="en-AU" sz="2800" b="1" noProof="0" dirty="0">
                <a:solidFill>
                  <a:srgbClr val="00B050"/>
                </a:solidFill>
                <a:latin typeface="Comic Sans MS"/>
              </a:rPr>
              <a:t>The 1st reader unmutes </a:t>
            </a:r>
          </a:p>
          <a:p>
            <a:pPr algn="l"/>
            <a:r>
              <a:rPr lang="en-AU" sz="2800" b="1" noProof="0" dirty="0">
                <a:solidFill>
                  <a:srgbClr val="00B050"/>
                </a:solidFill>
                <a:latin typeface="Comic Sans MS"/>
              </a:rPr>
              <a:t>Leader: </a:t>
            </a:r>
            <a:r>
              <a:rPr lang="en-US" sz="2800" noProof="0" dirty="0">
                <a:latin typeface="Comic Sans MS"/>
              </a:rPr>
              <a:t>We will now listen to the first reading</a:t>
            </a:r>
            <a:endParaRPr lang="en-AU" sz="2800" noProof="0" dirty="0"/>
          </a:p>
        </p:txBody>
      </p:sp>
      <p:sp>
        <p:nvSpPr>
          <p:cNvPr id="4" name="Rectangle 1">
            <a:extLst>
              <a:ext uri="{FF2B5EF4-FFF2-40B4-BE49-F238E27FC236}">
                <a16:creationId xmlns:a16="http://schemas.microsoft.com/office/drawing/2014/main" id="{546F7BE0-2977-DE9B-A590-C431DA4F55F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EDB41FD-CCC5-D752-1445-A57DE0909C4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E5D452C2-2F98-69F2-AB56-79B0CDDF2BFD}"/>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CDAE8385-2E3C-2899-F513-F9471DAF4FAE}"/>
              </a:ext>
            </a:extLst>
          </p:cNvPr>
          <p:cNvSpPr txBox="1"/>
          <p:nvPr/>
        </p:nvSpPr>
        <p:spPr>
          <a:xfrm>
            <a:off x="335999" y="2523012"/>
            <a:ext cx="11520000" cy="3252493"/>
          </a:xfrm>
          <a:prstGeom prst="rect">
            <a:avLst/>
          </a:prstGeom>
          <a:noFill/>
        </p:spPr>
        <p:txBody>
          <a:bodyPr wrap="square" lIns="91440" tIns="45720" rIns="91440" bIns="45720" anchor="t">
            <a:spAutoFit/>
          </a:bodyPr>
          <a:lstStyle/>
          <a:p>
            <a:pPr>
              <a:lnSpc>
                <a:spcPct val="150000"/>
              </a:lnSpc>
            </a:pPr>
            <a:r>
              <a:rPr lang="en-AU" sz="2800" b="1" baseline="30000" dirty="0">
                <a:latin typeface="Comic Sans MS" panose="030F0702030302020204" pitchFamily="66" charset="0"/>
              </a:rPr>
              <a:t>1</a:t>
            </a:r>
            <a:r>
              <a:rPr lang="en-AU" sz="2800" dirty="0">
                <a:latin typeface="Comic Sans MS" panose="030F0702030302020204" pitchFamily="66" charset="0"/>
              </a:rPr>
              <a:t> Moses was keeping the flock of his father-in-law Jethro, the priest of Midian; he led his flock beyond the wilderness, and came to Horeb, the mountain of God. </a:t>
            </a:r>
            <a:r>
              <a:rPr lang="en-AU" sz="2800" b="1" baseline="30000" dirty="0">
                <a:latin typeface="Comic Sans MS" panose="030F0702030302020204" pitchFamily="66" charset="0"/>
              </a:rPr>
              <a:t>2</a:t>
            </a:r>
            <a:r>
              <a:rPr lang="en-AU" sz="2800" dirty="0">
                <a:latin typeface="Comic Sans MS" panose="030F0702030302020204" pitchFamily="66" charset="0"/>
              </a:rPr>
              <a:t> There the angel of the L</a:t>
            </a:r>
            <a:r>
              <a:rPr lang="en-AU" sz="2800" cap="small" dirty="0">
                <a:latin typeface="Comic Sans MS" panose="030F0702030302020204" pitchFamily="66" charset="0"/>
              </a:rPr>
              <a:t>ord</a:t>
            </a:r>
            <a:r>
              <a:rPr lang="en-AU" sz="2800" dirty="0">
                <a:latin typeface="Comic Sans MS" panose="030F0702030302020204" pitchFamily="66" charset="0"/>
              </a:rPr>
              <a:t> appeared to him in a flame of fire out of a bush; he looked, and the bush was blazing, yet it was not consumed. </a:t>
            </a:r>
            <a:endParaRPr lang="en-AU" sz="2800" b="0" i="0" noProof="0" dirty="0">
              <a:effectLst/>
              <a:latin typeface="Comic Sans MS" panose="030F0702030302020204" pitchFamily="66" charset="0"/>
            </a:endParaRPr>
          </a:p>
        </p:txBody>
      </p:sp>
      <p:pic>
        <p:nvPicPr>
          <p:cNvPr id="2" name="Audio Exodus 3.1-15">
            <a:hlinkClick r:id="" action="ppaction://media"/>
            <a:extLst>
              <a:ext uri="{FF2B5EF4-FFF2-40B4-BE49-F238E27FC236}">
                <a16:creationId xmlns:a16="http://schemas.microsoft.com/office/drawing/2014/main" id="{668CC160-C970-C94A-1273-CF727686F5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53968" y="525155"/>
            <a:ext cx="487363" cy="487363"/>
          </a:xfrm>
          <a:prstGeom prst="rect">
            <a:avLst/>
          </a:prstGeom>
        </p:spPr>
      </p:pic>
    </p:spTree>
    <p:extLst>
      <p:ext uri="{BB962C8B-B14F-4D97-AF65-F5344CB8AC3E}">
        <p14:creationId xmlns:p14="http://schemas.microsoft.com/office/powerpoint/2010/main" val="41107628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vol="80000" numSld="999">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27D02-089E-61B4-4A5C-F1B2F34E9364}"/>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C8E634E3-8144-7018-9478-D94F2BFF164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FEBC34C-5561-289C-B4C5-2F38F788E99F}"/>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0F0BC964-83A8-3EA9-587C-44743EE055C4}"/>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986FEFD6-32C5-BE34-DFC3-403B4F18D329}"/>
              </a:ext>
            </a:extLst>
          </p:cNvPr>
          <p:cNvSpPr txBox="1"/>
          <p:nvPr/>
        </p:nvSpPr>
        <p:spPr>
          <a:xfrm>
            <a:off x="336000" y="510091"/>
            <a:ext cx="11520000" cy="5837817"/>
          </a:xfrm>
          <a:prstGeom prst="rect">
            <a:avLst/>
          </a:prstGeom>
          <a:noFill/>
        </p:spPr>
        <p:txBody>
          <a:bodyPr wrap="square">
            <a:spAutoFit/>
          </a:bodyPr>
          <a:lstStyle/>
          <a:p>
            <a:pPr>
              <a:lnSpc>
                <a:spcPct val="150000"/>
              </a:lnSpc>
            </a:pPr>
            <a:r>
              <a:rPr lang="en-AU" sz="2800" b="1" baseline="30000" dirty="0">
                <a:latin typeface="Comic Sans MS" panose="030F0702030302020204" pitchFamily="66" charset="0"/>
              </a:rPr>
              <a:t>3</a:t>
            </a:r>
            <a:r>
              <a:rPr lang="en-AU" sz="2800" dirty="0">
                <a:latin typeface="Comic Sans MS" panose="030F0702030302020204" pitchFamily="66" charset="0"/>
              </a:rPr>
              <a:t> Then Moses said, ‘I must turn aside and look at this great sight and see why the bush is not burned up.’ </a:t>
            </a:r>
          </a:p>
          <a:p>
            <a:pPr>
              <a:lnSpc>
                <a:spcPct val="150000"/>
              </a:lnSpc>
            </a:pPr>
            <a:r>
              <a:rPr lang="en-AU" sz="2800" b="1" i="0" baseline="30000" dirty="0">
                <a:solidFill>
                  <a:srgbClr val="000000"/>
                </a:solidFill>
                <a:effectLst/>
                <a:latin typeface="Comic Sans MS" panose="030F0702030302020204" pitchFamily="66" charset="0"/>
              </a:rPr>
              <a:t>4</a:t>
            </a:r>
            <a:r>
              <a:rPr lang="en-AU" sz="2800" b="0" i="0" dirty="0">
                <a:solidFill>
                  <a:srgbClr val="000000"/>
                </a:solidFill>
                <a:effectLst/>
                <a:latin typeface="Comic Sans MS" panose="030F0702030302020204" pitchFamily="66" charset="0"/>
              </a:rPr>
              <a:t> When the L</a:t>
            </a:r>
            <a:r>
              <a:rPr lang="en-AU" sz="2800" b="0" i="0" cap="small" dirty="0">
                <a:solidFill>
                  <a:srgbClr val="000000"/>
                </a:solidFill>
                <a:effectLst/>
                <a:latin typeface="Comic Sans MS" panose="030F0702030302020204" pitchFamily="66" charset="0"/>
              </a:rPr>
              <a:t>ord</a:t>
            </a:r>
            <a:r>
              <a:rPr lang="en-AU" sz="2800" b="0" i="0" dirty="0">
                <a:solidFill>
                  <a:srgbClr val="000000"/>
                </a:solidFill>
                <a:effectLst/>
                <a:latin typeface="Comic Sans MS" panose="030F0702030302020204" pitchFamily="66" charset="0"/>
              </a:rPr>
              <a:t> saw that he had turned aside to see, God called to him out of the bush, ‘Moses, Moses!’ And he said, ‘Here I am.’</a:t>
            </a:r>
            <a:br>
              <a:rPr lang="en-AU" sz="2800" b="0" i="0" dirty="0">
                <a:solidFill>
                  <a:srgbClr val="000000"/>
                </a:solidFill>
                <a:effectLst/>
                <a:latin typeface="Comic Sans MS" panose="030F0702030302020204" pitchFamily="66" charset="0"/>
              </a:rPr>
            </a:br>
            <a:r>
              <a:rPr lang="en-AU" sz="2800" b="1" i="0" baseline="30000" dirty="0">
                <a:solidFill>
                  <a:srgbClr val="000000"/>
                </a:solidFill>
                <a:effectLst/>
                <a:latin typeface="Comic Sans MS" panose="030F0702030302020204" pitchFamily="66" charset="0"/>
              </a:rPr>
              <a:t>5</a:t>
            </a:r>
            <a:r>
              <a:rPr lang="en-AU" sz="2800" b="0" i="0" dirty="0">
                <a:solidFill>
                  <a:srgbClr val="000000"/>
                </a:solidFill>
                <a:effectLst/>
                <a:latin typeface="Comic Sans MS" panose="030F0702030302020204" pitchFamily="66" charset="0"/>
              </a:rPr>
              <a:t> Then he said, ‘Come no closer! Remove the sandals from your feet, for the place on which you are standing is holy ground.’</a:t>
            </a:r>
            <a:br>
              <a:rPr lang="en-AU" sz="2800" b="0" i="0" dirty="0">
                <a:solidFill>
                  <a:srgbClr val="000000"/>
                </a:solidFill>
                <a:effectLst/>
                <a:latin typeface="Comic Sans MS" panose="030F0702030302020204" pitchFamily="66" charset="0"/>
              </a:rPr>
            </a:br>
            <a:r>
              <a:rPr lang="en-AU" sz="2800" b="1" i="0" baseline="30000" dirty="0">
                <a:solidFill>
                  <a:srgbClr val="000000"/>
                </a:solidFill>
                <a:effectLst/>
                <a:latin typeface="Comic Sans MS" panose="030F0702030302020204" pitchFamily="66" charset="0"/>
              </a:rPr>
              <a:t>6</a:t>
            </a:r>
            <a:r>
              <a:rPr lang="en-AU" sz="2800" b="0" i="0" dirty="0">
                <a:solidFill>
                  <a:srgbClr val="000000"/>
                </a:solidFill>
                <a:effectLst/>
                <a:latin typeface="Comic Sans MS" panose="030F0702030302020204" pitchFamily="66" charset="0"/>
              </a:rPr>
              <a:t> He said further, ‘I am the God of your father, the God of Abraham, the God of Isaac, and the God of Jacob.’ And Moses hid his face, for he was afraid to look at God.</a:t>
            </a:r>
            <a:endParaRPr lang="en-AU" sz="2800" dirty="0">
              <a:latin typeface="Comic Sans MS" panose="030F0702030302020204" pitchFamily="66" charset="0"/>
            </a:endParaRPr>
          </a:p>
        </p:txBody>
      </p:sp>
    </p:spTree>
    <p:extLst>
      <p:ext uri="{BB962C8B-B14F-4D97-AF65-F5344CB8AC3E}">
        <p14:creationId xmlns:p14="http://schemas.microsoft.com/office/powerpoint/2010/main" val="749056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1B2DB-3B9C-877F-2121-8B4FE3D04D0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AE210D93-F3E0-5714-8083-AB16B95E84C5}"/>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43CF27BD-0DCC-D7E2-42B0-277820D970C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B6FA78DC-F03E-E903-DF82-01D8FF56653F}"/>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87A9D2B6-DC94-45F3-65BB-60611135055C}"/>
              </a:ext>
            </a:extLst>
          </p:cNvPr>
          <p:cNvSpPr txBox="1"/>
          <p:nvPr/>
        </p:nvSpPr>
        <p:spPr>
          <a:xfrm>
            <a:off x="336000" y="510091"/>
            <a:ext cx="11520000" cy="5837817"/>
          </a:xfrm>
          <a:prstGeom prst="rect">
            <a:avLst/>
          </a:prstGeom>
          <a:noFill/>
        </p:spPr>
        <p:txBody>
          <a:bodyPr wrap="square">
            <a:spAutoFit/>
          </a:bodyPr>
          <a:lstStyle/>
          <a:p>
            <a:pPr>
              <a:lnSpc>
                <a:spcPct val="150000"/>
              </a:lnSpc>
            </a:pPr>
            <a:r>
              <a:rPr lang="en-AU" sz="2800" b="1" baseline="30000" dirty="0">
                <a:solidFill>
                  <a:srgbClr val="000000"/>
                </a:solidFill>
                <a:latin typeface="Comic Sans MS" panose="030F0702030302020204" pitchFamily="66" charset="0"/>
              </a:rPr>
              <a:t>7</a:t>
            </a:r>
            <a:r>
              <a:rPr lang="en-AU" sz="2800" dirty="0">
                <a:solidFill>
                  <a:srgbClr val="000000"/>
                </a:solidFill>
                <a:latin typeface="Comic Sans MS" panose="030F0702030302020204" pitchFamily="66" charset="0"/>
              </a:rPr>
              <a:t> Then the L</a:t>
            </a:r>
            <a:r>
              <a:rPr lang="en-AU" sz="2800" cap="small" dirty="0">
                <a:solidFill>
                  <a:srgbClr val="000000"/>
                </a:solidFill>
                <a:latin typeface="Comic Sans MS" panose="030F0702030302020204" pitchFamily="66" charset="0"/>
              </a:rPr>
              <a:t>ord</a:t>
            </a:r>
            <a:r>
              <a:rPr lang="en-AU" sz="2800" dirty="0">
                <a:solidFill>
                  <a:srgbClr val="000000"/>
                </a:solidFill>
                <a:latin typeface="Comic Sans MS" panose="030F0702030302020204" pitchFamily="66" charset="0"/>
              </a:rPr>
              <a:t> said, ‘I have observed the misery of my people who are in Egypt; I have heard their cry on account of their taskmasters. Indeed, I know their sufferings, </a:t>
            </a:r>
            <a:r>
              <a:rPr lang="en-AU" sz="2800" b="1" i="0" baseline="30000" dirty="0">
                <a:solidFill>
                  <a:srgbClr val="000000"/>
                </a:solidFill>
                <a:effectLst/>
                <a:latin typeface="Comic Sans MS" panose="030F0702030302020204" pitchFamily="66" charset="0"/>
              </a:rPr>
              <a:t>8</a:t>
            </a:r>
            <a:r>
              <a:rPr lang="en-AU" sz="2800" b="0" i="0" dirty="0">
                <a:solidFill>
                  <a:srgbClr val="000000"/>
                </a:solidFill>
                <a:effectLst/>
                <a:latin typeface="Comic Sans MS" panose="030F0702030302020204" pitchFamily="66" charset="0"/>
              </a:rPr>
              <a:t> and I have come down to deliver them from the Egyptians, and to bring them up out of that land to a good and broad land, a land flowing with milk and honey, to the country of the Canaanites, the Hittites, the Amorites, the Perizzites, the Hivites, and the Jebusites. </a:t>
            </a:r>
            <a:r>
              <a:rPr lang="en-AU" sz="2800" b="1" i="0" baseline="30000" dirty="0">
                <a:solidFill>
                  <a:srgbClr val="000000"/>
                </a:solidFill>
                <a:effectLst/>
                <a:latin typeface="Comic Sans MS" panose="030F0702030302020204" pitchFamily="66" charset="0"/>
              </a:rPr>
              <a:t>9</a:t>
            </a:r>
            <a:r>
              <a:rPr lang="en-AU" sz="2800" b="0" i="0" dirty="0">
                <a:solidFill>
                  <a:srgbClr val="000000"/>
                </a:solidFill>
                <a:effectLst/>
                <a:latin typeface="Comic Sans MS" panose="030F0702030302020204" pitchFamily="66" charset="0"/>
              </a:rPr>
              <a:t> The cry of the Israelites has now come to me; I have also seen how the Egyptians oppress them.</a:t>
            </a:r>
            <a:endParaRPr lang="en-AU" sz="2800" dirty="0">
              <a:latin typeface="Comic Sans MS" panose="030F0702030302020204" pitchFamily="66" charset="0"/>
            </a:endParaRPr>
          </a:p>
        </p:txBody>
      </p:sp>
    </p:spTree>
    <p:extLst>
      <p:ext uri="{BB962C8B-B14F-4D97-AF65-F5344CB8AC3E}">
        <p14:creationId xmlns:p14="http://schemas.microsoft.com/office/powerpoint/2010/main" val="3328472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7FD1F-2F8D-91B1-09D9-70D30D38A7A7}"/>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71E8F4AA-20E0-1202-C428-D29F552A545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46096C5B-37E4-2914-F499-30A6ECFDC97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4A0705DE-9949-5AB0-761F-C814F10B6A3C}"/>
              </a:ext>
            </a:extLst>
          </p:cNvPr>
          <p:cNvSpPr txBox="1"/>
          <p:nvPr/>
        </p:nvSpPr>
        <p:spPr>
          <a:xfrm>
            <a:off x="336000" y="445971"/>
            <a:ext cx="11520000" cy="5966057"/>
          </a:xfrm>
          <a:prstGeom prst="rect">
            <a:avLst/>
          </a:prstGeom>
          <a:noFill/>
        </p:spPr>
        <p:txBody>
          <a:bodyPr wrap="square">
            <a:spAutoFit/>
          </a:bodyPr>
          <a:lstStyle/>
          <a:p>
            <a:pPr>
              <a:lnSpc>
                <a:spcPct val="150000"/>
              </a:lnSpc>
              <a:spcBef>
                <a:spcPts val="450"/>
              </a:spcBef>
              <a:spcAft>
                <a:spcPts val="450"/>
              </a:spcAft>
            </a:pPr>
            <a:r>
              <a:rPr lang="en-AU" sz="2800" b="1" baseline="30000" dirty="0">
                <a:solidFill>
                  <a:srgbClr val="000000"/>
                </a:solidFill>
                <a:latin typeface="Comic Sans MS" panose="030F0702030302020204" pitchFamily="66" charset="0"/>
              </a:rPr>
              <a:t>10</a:t>
            </a:r>
            <a:r>
              <a:rPr lang="en-AU" sz="2800" dirty="0">
                <a:solidFill>
                  <a:srgbClr val="000000"/>
                </a:solidFill>
                <a:latin typeface="Comic Sans MS" panose="030F0702030302020204" pitchFamily="66" charset="0"/>
              </a:rPr>
              <a:t> So come, I will send you to Pharaoh to bring my people, the Israelites, out of Egypt.’ </a:t>
            </a:r>
            <a:r>
              <a:rPr lang="en-AU" sz="2800" b="1" baseline="30000" dirty="0">
                <a:solidFill>
                  <a:srgbClr val="000000"/>
                </a:solidFill>
                <a:latin typeface="Comic Sans MS" panose="030F0702030302020204" pitchFamily="66" charset="0"/>
              </a:rPr>
              <a:t>11</a:t>
            </a:r>
            <a:r>
              <a:rPr lang="en-AU" sz="2800" dirty="0">
                <a:solidFill>
                  <a:srgbClr val="000000"/>
                </a:solidFill>
                <a:latin typeface="Comic Sans MS" panose="030F0702030302020204" pitchFamily="66" charset="0"/>
              </a:rPr>
              <a:t> But Moses said to God, ‘Who am I that I should go to Pharaoh, and bring the Israelites out of Egypt?’ </a:t>
            </a:r>
          </a:p>
          <a:p>
            <a:pPr>
              <a:lnSpc>
                <a:spcPct val="150000"/>
              </a:lnSpc>
              <a:spcBef>
                <a:spcPts val="450"/>
              </a:spcBef>
              <a:spcAft>
                <a:spcPts val="450"/>
              </a:spcAft>
            </a:pPr>
            <a:r>
              <a:rPr lang="en-AU" sz="2800" b="1" baseline="30000" dirty="0">
                <a:solidFill>
                  <a:srgbClr val="000000"/>
                </a:solidFill>
                <a:latin typeface="Comic Sans MS" panose="030F0702030302020204" pitchFamily="66" charset="0"/>
              </a:rPr>
              <a:t>12</a:t>
            </a:r>
            <a:r>
              <a:rPr lang="en-AU" sz="2800" dirty="0">
                <a:solidFill>
                  <a:srgbClr val="000000"/>
                </a:solidFill>
                <a:latin typeface="Comic Sans MS" panose="030F0702030302020204" pitchFamily="66" charset="0"/>
              </a:rPr>
              <a:t> He said, ‘I will be with you; and this shall be the sign for you that it is I who sent you: when you have brought the people out of Egypt, you shall worship God on this mountain.’ </a:t>
            </a:r>
            <a:r>
              <a:rPr lang="en-AU" sz="2800" b="1" i="0" baseline="30000" dirty="0">
                <a:solidFill>
                  <a:srgbClr val="000000"/>
                </a:solidFill>
                <a:effectLst/>
                <a:latin typeface="Comic Sans MS" panose="030F0702030302020204" pitchFamily="66" charset="0"/>
              </a:rPr>
              <a:t>13</a:t>
            </a:r>
            <a:r>
              <a:rPr lang="en-AU" sz="2800" b="0" i="0" dirty="0">
                <a:solidFill>
                  <a:srgbClr val="000000"/>
                </a:solidFill>
                <a:effectLst/>
                <a:latin typeface="Comic Sans MS" panose="030F0702030302020204" pitchFamily="66" charset="0"/>
              </a:rPr>
              <a:t> But Moses said to God, ‘If I come to the Israelites and say to them, “The God of your ancestors has sent me to you”, and they ask me, “What is his name?” what shall I say to them?’</a:t>
            </a:r>
          </a:p>
        </p:txBody>
      </p:sp>
      <p:sp>
        <p:nvSpPr>
          <p:cNvPr id="7" name="Rectangle 6">
            <a:extLst>
              <a:ext uri="{FF2B5EF4-FFF2-40B4-BE49-F238E27FC236}">
                <a16:creationId xmlns:a16="http://schemas.microsoft.com/office/drawing/2014/main" id="{03A9A721-581F-4849-FB1C-77262A5E75A1}"/>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1218467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1E936-ECBC-4F37-155B-12329D8CD3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1666E1-69EF-FD8C-0B6D-BEE02D01ADBA}"/>
              </a:ext>
            </a:extLst>
          </p:cNvPr>
          <p:cNvSpPr txBox="1"/>
          <p:nvPr/>
        </p:nvSpPr>
        <p:spPr>
          <a:xfrm>
            <a:off x="220444" y="89821"/>
            <a:ext cx="11824137" cy="6463308"/>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panose="030F0702030302020204" pitchFamily="66" charset="0"/>
              </a:rPr>
              <a:t>Hospitality </a:t>
            </a:r>
            <a:endParaRPr lang="en-AU" sz="3200" b="1" noProof="0" dirty="0">
              <a:solidFill>
                <a:srgbClr val="00B050"/>
              </a:solidFill>
              <a:latin typeface="Comic Sans MS" panose="030F0702030302020204" pitchFamily="66" charset="0"/>
              <a:cs typeface="Times New Roman"/>
            </a:endParaRPr>
          </a:p>
          <a:p>
            <a:pPr>
              <a:spcBef>
                <a:spcPts val="600"/>
              </a:spcBef>
              <a:spcAft>
                <a:spcPts val="1200"/>
              </a:spcAft>
            </a:pPr>
            <a:r>
              <a:rPr lang="en-AU" sz="2400" b="1" noProof="0" dirty="0">
                <a:solidFill>
                  <a:srgbClr val="00B050"/>
                </a:solidFill>
                <a:latin typeface="Comic Sans MS" panose="030F0702030302020204" pitchFamily="66" charset="0"/>
              </a:rPr>
              <a:t>Leader: </a:t>
            </a:r>
          </a:p>
          <a:p>
            <a:pPr>
              <a:spcBef>
                <a:spcPts val="600"/>
              </a:spcBef>
              <a:spcAft>
                <a:spcPts val="1200"/>
              </a:spcAft>
            </a:pPr>
            <a:r>
              <a:rPr lang="en-AU" sz="2000" noProof="0" dirty="0">
                <a:latin typeface="Comic Sans MS" panose="030F0702030302020204" pitchFamily="66" charset="0"/>
              </a:rPr>
              <a:t>Please mute         for the service unless invited to offer your voice as part of the service ministry</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latin typeface="Comic Sans MS" panose="030F0702030302020204" pitchFamily="66" charset="0"/>
              </a:rPr>
              <a:t>Have the video camera          on or off and turn the volume and brightness up or down on your device if things are too loud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or too bright</a:t>
            </a:r>
            <a:r>
              <a:rPr lang="en-AU" sz="2000" noProof="0" dirty="0">
                <a:latin typeface="Comic Sans MS" panose="030F0702030302020204" pitchFamily="66" charset="0"/>
                <a:ea typeface="Calibri"/>
                <a:cs typeface="Calibri"/>
              </a:rPr>
              <a:t>🔅🔆</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rPr>
              <a:t>Our </a:t>
            </a:r>
            <a:r>
              <a:rPr lang="en-AU" sz="2000" noProof="0" dirty="0">
                <a:latin typeface="Comic Sans MS" panose="030F0702030302020204" pitchFamily="66" charset="0"/>
              </a:rPr>
              <a:t>Cantor acts as our voice,           offering the responses, in</a:t>
            </a:r>
            <a:r>
              <a:rPr lang="en-AU" sz="2000" b="1" noProof="0" dirty="0">
                <a:latin typeface="Comic Sans MS" panose="030F0702030302020204" pitchFamily="66" charset="0"/>
              </a:rPr>
              <a:t> Bold Text, </a:t>
            </a:r>
            <a:r>
              <a:rPr lang="en-AU" sz="2000" noProof="0" dirty="0">
                <a:latin typeface="Comic Sans MS" panose="030F0702030302020204" pitchFamily="66" charset="0"/>
              </a:rPr>
              <a:t>which we say together</a:t>
            </a:r>
          </a:p>
          <a:p>
            <a:pPr>
              <a:spcBef>
                <a:spcPts val="600"/>
              </a:spcBef>
              <a:spcAft>
                <a:spcPts val="1200"/>
              </a:spcAft>
            </a:pPr>
            <a:r>
              <a:rPr lang="en-AU" sz="2000" noProof="0" dirty="0">
                <a:latin typeface="Comic Sans MS" panose="030F0702030302020204" pitchFamily="66" charset="0"/>
              </a:rPr>
              <a:t>Feel welcome to use the chat          and reaction emojis </a:t>
            </a:r>
            <a:r>
              <a:rPr lang="en-AU" sz="2000" noProof="0" dirty="0">
                <a:latin typeface="Comic Sans MS" panose="030F0702030302020204" pitchFamily="66" charset="0"/>
                <a:ea typeface="Calibri"/>
                <a:cs typeface="Calibri"/>
              </a:rPr>
              <a:t>👍</a:t>
            </a:r>
          </a:p>
          <a:p>
            <a:pP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Please take care of yourself in this space. </a:t>
            </a: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and go as you need </a:t>
            </a:r>
            <a:endParaRPr lang="en-AU" sz="2000" noProof="0" dirty="0">
              <a:latin typeface="Comic Sans MS" panose="030F0702030302020204" pitchFamily="66" charset="0"/>
              <a:cs typeface="Times New Roman"/>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latin typeface="Comic Sans MS" panose="030F0702030302020204" pitchFamily="66" charset="0"/>
              </a:rPr>
              <a:t>It is great to take rest in this space, so falling asleep is also OK </a:t>
            </a:r>
            <a:r>
              <a:rPr lang="en-AU" sz="2000" noProof="0" dirty="0">
                <a:solidFill>
                  <a:srgbClr val="000000"/>
                </a:solidFill>
                <a:latin typeface="Comic Sans MS" panose="030F0702030302020204" pitchFamily="66" charset="0"/>
                <a:ea typeface="Calibri"/>
                <a:cs typeface="Calibri"/>
              </a:rPr>
              <a:t>😴</a:t>
            </a:r>
            <a:endParaRPr lang="en-AU" sz="2000" noProof="0" dirty="0">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solidFill>
                  <a:srgbClr val="000000"/>
                </a:solidFill>
                <a:latin typeface="Comic Sans MS" panose="030F0702030302020204" pitchFamily="66" charset="0"/>
              </a:rPr>
              <a:t>Remember</a:t>
            </a:r>
            <a:r>
              <a:rPr lang="en-AU" sz="2000" noProof="0" dirty="0">
                <a:latin typeface="Comic Sans MS" panose="030F0702030302020204" pitchFamily="66" charset="0"/>
              </a:rPr>
              <a:t>, pastoral care is available to all in the community, if you'd like to speak to someone about anything spiritual.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 Visit the </a:t>
            </a:r>
            <a:r>
              <a:rPr lang="en-AU" sz="2000" noProof="0" dirty="0">
                <a:latin typeface="Comic Sans MS" panose="030F0702030302020204" pitchFamily="66" charset="0"/>
                <a:hlinkClick r:id="rId3"/>
              </a:rPr>
              <a:t>help page</a:t>
            </a:r>
            <a:r>
              <a:rPr lang="en-AU" sz="2000" noProof="0" dirty="0">
                <a:latin typeface="Comic Sans MS" panose="030F0702030302020204" pitchFamily="66" charset="0"/>
              </a:rPr>
              <a:t>  at the website to reach out </a:t>
            </a:r>
            <a:r>
              <a:rPr lang="en-AU" sz="2000" noProof="0" dirty="0">
                <a:latin typeface="Comic Sans MS" panose="030F0702030302020204" pitchFamily="66" charset="0"/>
                <a:ea typeface="Calibri"/>
                <a:cs typeface="Calibri"/>
              </a:rPr>
              <a:t>🌐  </a:t>
            </a:r>
          </a:p>
          <a:p>
            <a:pPr algn="ctr">
              <a:spcBef>
                <a:spcPts val="600"/>
              </a:spcBef>
              <a:spcAft>
                <a:spcPts val="1200"/>
              </a:spcAft>
            </a:pPr>
            <a:r>
              <a:rPr lang="en-AU" sz="1800" b="0" i="0" u="none" strike="noStrike" noProof="0" dirty="0">
                <a:solidFill>
                  <a:srgbClr val="000000"/>
                </a:solidFill>
                <a:effectLst/>
                <a:latin typeface="Comic Sans MS" panose="030F0702030302020204" pitchFamily="66" charset="0"/>
              </a:rPr>
              <a:t>Our </a:t>
            </a:r>
            <a:r>
              <a:rPr lang="en-AU" sz="1800" b="1" i="0" u="none" strike="noStrike" noProof="0" dirty="0">
                <a:solidFill>
                  <a:srgbClr val="000000"/>
                </a:solidFill>
                <a:effectLst/>
                <a:latin typeface="Comic Sans MS" panose="030F0702030302020204" pitchFamily="66" charset="0"/>
              </a:rPr>
              <a:t>Being Together ethos and safeguarding practices</a:t>
            </a:r>
            <a:r>
              <a:rPr lang="en-AU" sz="1800" b="0" i="0" u="none" strike="noStrike" noProof="0" dirty="0">
                <a:solidFill>
                  <a:srgbClr val="000000"/>
                </a:solidFill>
                <a:effectLst/>
                <a:latin typeface="Comic Sans MS" panose="030F0702030302020204" pitchFamily="66" charset="0"/>
              </a:rPr>
              <a:t> can also be accessed on the website 🫶</a:t>
            </a:r>
            <a:r>
              <a:rPr lang="en-AU" sz="1800" b="0" i="0" u="none" strike="noStrike" noProof="0" dirty="0">
                <a:effectLst/>
                <a:latin typeface="Comic Sans MS" panose="030F0702030302020204" pitchFamily="66" charset="0"/>
              </a:rPr>
              <a:t>​</a:t>
            </a:r>
            <a:endParaRPr lang="en-AU" sz="2000" noProof="0" dirty="0">
              <a:latin typeface="Comic Sans MS" panose="030F0702030302020204" pitchFamily="66" charset="0"/>
              <a:ea typeface="Calibri"/>
              <a:cs typeface="Calibri"/>
            </a:endParaRPr>
          </a:p>
          <a:p>
            <a:pPr algn="ct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as you are – we are all here together! </a:t>
            </a:r>
            <a:r>
              <a:rPr lang="en-AU" sz="2000" noProof="0" dirty="0">
                <a:latin typeface="Comic Sans MS" panose="030F0702030302020204" pitchFamily="66" charset="0"/>
                <a:ea typeface="Calibri"/>
                <a:cs typeface="Calibri"/>
              </a:rPr>
              <a:t>🙌 </a:t>
            </a:r>
            <a:endParaRPr lang="en-AU" sz="2000" noProof="0" dirty="0">
              <a:latin typeface="Comic Sans MS" panose="030F0702030302020204" pitchFamily="66" charset="0"/>
            </a:endParaRPr>
          </a:p>
        </p:txBody>
      </p:sp>
      <p:pic>
        <p:nvPicPr>
          <p:cNvPr id="3" name="Picture 2" descr="A white and black screen with a microphone and arrow&#10;&#10;AI-generated content may be incorrect.">
            <a:extLst>
              <a:ext uri="{FF2B5EF4-FFF2-40B4-BE49-F238E27FC236}">
                <a16:creationId xmlns:a16="http://schemas.microsoft.com/office/drawing/2014/main" id="{260B39CC-E210-10DF-B5D6-1673731AB483}"/>
              </a:ext>
            </a:extLst>
          </p:cNvPr>
          <p:cNvPicPr>
            <a:picLocks noChangeAspect="1"/>
          </p:cNvPicPr>
          <p:nvPr/>
        </p:nvPicPr>
        <p:blipFill>
          <a:blip r:embed="rId4"/>
          <a:srcRect r="25191" b="-855"/>
          <a:stretch/>
        </p:blipFill>
        <p:spPr>
          <a:xfrm>
            <a:off x="3945311" y="2507754"/>
            <a:ext cx="455251" cy="548296"/>
          </a:xfrm>
          <a:prstGeom prst="rect">
            <a:avLst/>
          </a:prstGeom>
        </p:spPr>
      </p:pic>
      <p:pic>
        <p:nvPicPr>
          <p:cNvPr id="4" name="Picture 3" descr="A black background with a red line and a microphone&#10;&#10;AI-generated content may be incorrect.">
            <a:extLst>
              <a:ext uri="{FF2B5EF4-FFF2-40B4-BE49-F238E27FC236}">
                <a16:creationId xmlns:a16="http://schemas.microsoft.com/office/drawing/2014/main" id="{75FCEF3C-F2E5-81F8-D98C-174643EDC373}"/>
              </a:ext>
            </a:extLst>
          </p:cNvPr>
          <p:cNvPicPr>
            <a:picLocks noChangeAspect="1"/>
          </p:cNvPicPr>
          <p:nvPr/>
        </p:nvPicPr>
        <p:blipFill>
          <a:blip r:embed="rId5"/>
          <a:srcRect l="3022" t="-3540" r="17518" b="2655"/>
          <a:stretch/>
        </p:blipFill>
        <p:spPr>
          <a:xfrm>
            <a:off x="1788091" y="1155659"/>
            <a:ext cx="486421" cy="548296"/>
          </a:xfrm>
          <a:prstGeom prst="rect">
            <a:avLst/>
          </a:prstGeom>
        </p:spPr>
      </p:pic>
      <p:pic>
        <p:nvPicPr>
          <p:cNvPr id="5" name="Picture 4" descr="A white chat logo on a black background&#10;&#10;AI-generated content may be incorrect.">
            <a:extLst>
              <a:ext uri="{FF2B5EF4-FFF2-40B4-BE49-F238E27FC236}">
                <a16:creationId xmlns:a16="http://schemas.microsoft.com/office/drawing/2014/main" id="{BA5EC5EF-F723-AB53-2451-F1783854428D}"/>
              </a:ext>
            </a:extLst>
          </p:cNvPr>
          <p:cNvPicPr>
            <a:picLocks noChangeAspect="1"/>
          </p:cNvPicPr>
          <p:nvPr/>
        </p:nvPicPr>
        <p:blipFill>
          <a:blip r:embed="rId6"/>
          <a:srcRect l="17804" r="763" b="901"/>
          <a:stretch/>
        </p:blipFill>
        <p:spPr>
          <a:xfrm>
            <a:off x="3892407" y="3163575"/>
            <a:ext cx="490969" cy="530850"/>
          </a:xfrm>
          <a:prstGeom prst="rect">
            <a:avLst/>
          </a:prstGeom>
        </p:spPr>
      </p:pic>
      <p:pic>
        <p:nvPicPr>
          <p:cNvPr id="6" name="Picture 5" descr="A heart with text on it&#10;&#10;AI-generated content may be incorrect.">
            <a:extLst>
              <a:ext uri="{FF2B5EF4-FFF2-40B4-BE49-F238E27FC236}">
                <a16:creationId xmlns:a16="http://schemas.microsoft.com/office/drawing/2014/main" id="{5004EC26-EFC1-B188-1F41-DF76DDF76193}"/>
              </a:ext>
            </a:extLst>
          </p:cNvPr>
          <p:cNvPicPr>
            <a:picLocks noChangeAspect="1"/>
          </p:cNvPicPr>
          <p:nvPr/>
        </p:nvPicPr>
        <p:blipFill>
          <a:blip r:embed="rId7"/>
          <a:srcRect l="7259" r="-917" b="498"/>
          <a:stretch/>
        </p:blipFill>
        <p:spPr>
          <a:xfrm>
            <a:off x="7328969" y="3163575"/>
            <a:ext cx="479657" cy="530850"/>
          </a:xfrm>
          <a:prstGeom prst="rect">
            <a:avLst/>
          </a:prstGeom>
        </p:spPr>
      </p:pic>
      <p:pic>
        <p:nvPicPr>
          <p:cNvPr id="7" name="Picture 6" descr="A black and white sign with a person walking through a door&#10;&#10;AI-generated content may be incorrect.">
            <a:extLst>
              <a:ext uri="{FF2B5EF4-FFF2-40B4-BE49-F238E27FC236}">
                <a16:creationId xmlns:a16="http://schemas.microsoft.com/office/drawing/2014/main" id="{4D0602E1-1443-3B6B-4ACD-48E3CCC91CFE}"/>
              </a:ext>
            </a:extLst>
          </p:cNvPr>
          <p:cNvPicPr>
            <a:picLocks noChangeAspect="1"/>
          </p:cNvPicPr>
          <p:nvPr/>
        </p:nvPicPr>
        <p:blipFill>
          <a:blip r:embed="rId8"/>
          <a:stretch>
            <a:fillRect/>
          </a:stretch>
        </p:blipFill>
        <p:spPr>
          <a:xfrm>
            <a:off x="9150223" y="3586900"/>
            <a:ext cx="517587" cy="525357"/>
          </a:xfrm>
          <a:prstGeom prst="rect">
            <a:avLst/>
          </a:prstGeom>
        </p:spPr>
      </p:pic>
      <p:pic>
        <p:nvPicPr>
          <p:cNvPr id="8" name="Picture 7" descr="A logo of a video camera&#10;&#10;AI-generated content may be incorrect.">
            <a:extLst>
              <a:ext uri="{FF2B5EF4-FFF2-40B4-BE49-F238E27FC236}">
                <a16:creationId xmlns:a16="http://schemas.microsoft.com/office/drawing/2014/main" id="{F6B3C7EA-FE9D-0A8A-D7A2-B033C09A8877}"/>
              </a:ext>
            </a:extLst>
          </p:cNvPr>
          <p:cNvPicPr>
            <a:picLocks noChangeAspect="1"/>
          </p:cNvPicPr>
          <p:nvPr/>
        </p:nvPicPr>
        <p:blipFill>
          <a:blip r:embed="rId9"/>
          <a:stretch>
            <a:fillRect/>
          </a:stretch>
        </p:blipFill>
        <p:spPr>
          <a:xfrm>
            <a:off x="3169337" y="1581745"/>
            <a:ext cx="487000" cy="494482"/>
          </a:xfrm>
          <a:prstGeom prst="rect">
            <a:avLst/>
          </a:prstGeom>
        </p:spPr>
      </p:pic>
    </p:spTree>
    <p:extLst>
      <p:ext uri="{BB962C8B-B14F-4D97-AF65-F5344CB8AC3E}">
        <p14:creationId xmlns:p14="http://schemas.microsoft.com/office/powerpoint/2010/main" val="3205698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C42A7-C528-D54B-C508-B5964F0DEA48}"/>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F17FD334-AE2F-EDFB-A8D0-2ECAF9A1B061}"/>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8E4B7FF-6DA8-A08D-3F61-F2F9A3300E8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B6FC0C07-0DBD-6DAF-B0B1-6D8AD0A04FE8}"/>
              </a:ext>
            </a:extLst>
          </p:cNvPr>
          <p:cNvSpPr txBox="1"/>
          <p:nvPr/>
        </p:nvSpPr>
        <p:spPr>
          <a:xfrm>
            <a:off x="2073467" y="5553730"/>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
        <p:nvSpPr>
          <p:cNvPr id="3" name="TextBox 2">
            <a:extLst>
              <a:ext uri="{FF2B5EF4-FFF2-40B4-BE49-F238E27FC236}">
                <a16:creationId xmlns:a16="http://schemas.microsoft.com/office/drawing/2014/main" id="{9B036687-09AC-A6FF-3B81-6F430887A861}"/>
              </a:ext>
            </a:extLst>
          </p:cNvPr>
          <p:cNvSpPr txBox="1"/>
          <p:nvPr/>
        </p:nvSpPr>
        <p:spPr>
          <a:xfrm>
            <a:off x="228000" y="590550"/>
            <a:ext cx="11736000" cy="4027064"/>
          </a:xfrm>
          <a:prstGeom prst="rect">
            <a:avLst/>
          </a:prstGeom>
          <a:noFill/>
        </p:spPr>
        <p:txBody>
          <a:bodyPr wrap="square">
            <a:spAutoFit/>
          </a:bodyPr>
          <a:lstStyle/>
          <a:p>
            <a:pPr>
              <a:lnSpc>
                <a:spcPct val="150000"/>
              </a:lnSpc>
              <a:spcBef>
                <a:spcPts val="450"/>
              </a:spcBef>
              <a:spcAft>
                <a:spcPts val="450"/>
              </a:spcAft>
            </a:pPr>
            <a:r>
              <a:rPr lang="en-AU" sz="2800" b="1" baseline="30000" dirty="0">
                <a:solidFill>
                  <a:srgbClr val="000000"/>
                </a:solidFill>
                <a:latin typeface="Comic Sans MS" panose="030F0702030302020204" pitchFamily="66" charset="0"/>
              </a:rPr>
              <a:t>14</a:t>
            </a:r>
            <a:r>
              <a:rPr lang="en-AU" sz="2800" dirty="0">
                <a:solidFill>
                  <a:srgbClr val="000000"/>
                </a:solidFill>
                <a:latin typeface="Comic Sans MS" panose="030F0702030302020204" pitchFamily="66" charset="0"/>
              </a:rPr>
              <a:t> God said to Moses, ‘I </a:t>
            </a:r>
            <a:r>
              <a:rPr lang="en-AU" sz="2800" cap="small" dirty="0">
                <a:solidFill>
                  <a:srgbClr val="000000"/>
                </a:solidFill>
                <a:latin typeface="Comic Sans MS" panose="030F0702030302020204" pitchFamily="66" charset="0"/>
              </a:rPr>
              <a:t>am who</a:t>
            </a:r>
            <a:r>
              <a:rPr lang="en-AU" sz="2800" dirty="0">
                <a:solidFill>
                  <a:srgbClr val="000000"/>
                </a:solidFill>
                <a:latin typeface="Comic Sans MS" panose="030F0702030302020204" pitchFamily="66" charset="0"/>
              </a:rPr>
              <a:t> I </a:t>
            </a:r>
            <a:r>
              <a:rPr lang="en-AU" sz="2800" cap="small" dirty="0">
                <a:solidFill>
                  <a:srgbClr val="000000"/>
                </a:solidFill>
                <a:latin typeface="Comic Sans MS" panose="030F0702030302020204" pitchFamily="66" charset="0"/>
              </a:rPr>
              <a:t>am</a:t>
            </a:r>
            <a:r>
              <a:rPr lang="en-AU" sz="2800" dirty="0">
                <a:solidFill>
                  <a:srgbClr val="000000"/>
                </a:solidFill>
                <a:latin typeface="Comic Sans MS" panose="030F0702030302020204" pitchFamily="66" charset="0"/>
              </a:rPr>
              <a:t> .’ He said further, ‘Thus you shall say to the Israelites, “I </a:t>
            </a:r>
            <a:r>
              <a:rPr lang="en-AU" sz="2800" cap="small" dirty="0">
                <a:solidFill>
                  <a:srgbClr val="000000"/>
                </a:solidFill>
                <a:latin typeface="Comic Sans MS" panose="030F0702030302020204" pitchFamily="66" charset="0"/>
              </a:rPr>
              <a:t>am</a:t>
            </a:r>
            <a:r>
              <a:rPr lang="en-AU" sz="2800" dirty="0">
                <a:solidFill>
                  <a:srgbClr val="000000"/>
                </a:solidFill>
                <a:latin typeface="Comic Sans MS" panose="030F0702030302020204" pitchFamily="66" charset="0"/>
              </a:rPr>
              <a:t> has sent me to you.” ’ </a:t>
            </a:r>
          </a:p>
          <a:p>
            <a:pPr>
              <a:lnSpc>
                <a:spcPct val="150000"/>
              </a:lnSpc>
              <a:spcBef>
                <a:spcPts val="450"/>
              </a:spcBef>
              <a:spcAft>
                <a:spcPts val="450"/>
              </a:spcAft>
            </a:pPr>
            <a:r>
              <a:rPr lang="en-AU" sz="2800" b="1" i="0" baseline="30000" dirty="0">
                <a:solidFill>
                  <a:srgbClr val="000000"/>
                </a:solidFill>
                <a:effectLst/>
                <a:latin typeface="Comic Sans MS" panose="030F0702030302020204" pitchFamily="66" charset="0"/>
              </a:rPr>
              <a:t>15</a:t>
            </a:r>
            <a:r>
              <a:rPr lang="en-AU" sz="2800" b="0" i="0" dirty="0">
                <a:solidFill>
                  <a:srgbClr val="000000"/>
                </a:solidFill>
                <a:effectLst/>
                <a:latin typeface="Comic Sans MS" panose="030F0702030302020204" pitchFamily="66" charset="0"/>
              </a:rPr>
              <a:t> God also said to Moses, ‘Thus you shall say to the Israelites, “The L</a:t>
            </a:r>
            <a:r>
              <a:rPr lang="en-AU" sz="2800" b="0" i="0" cap="small" dirty="0">
                <a:solidFill>
                  <a:srgbClr val="000000"/>
                </a:solidFill>
                <a:effectLst/>
                <a:latin typeface="Comic Sans MS" panose="030F0702030302020204" pitchFamily="66" charset="0"/>
              </a:rPr>
              <a:t>ord</a:t>
            </a:r>
            <a:r>
              <a:rPr lang="en-AU" sz="2800" b="0" i="0" dirty="0">
                <a:solidFill>
                  <a:srgbClr val="000000"/>
                </a:solidFill>
                <a:effectLst/>
                <a:latin typeface="Comic Sans MS" panose="030F0702030302020204" pitchFamily="66" charset="0"/>
              </a:rPr>
              <a:t> , the God of your ancestors, the God of Abraham, the God of Isaac, and the God of Jacob, has sent me to you”: This is my name for ever, and this my title for all generations.</a:t>
            </a:r>
          </a:p>
        </p:txBody>
      </p:sp>
    </p:spTree>
    <p:extLst>
      <p:ext uri="{BB962C8B-B14F-4D97-AF65-F5344CB8AC3E}">
        <p14:creationId xmlns:p14="http://schemas.microsoft.com/office/powerpoint/2010/main" val="2554732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00B050"/>
              </a:solidFill>
              <a:latin typeface="Comic Sans MS"/>
            </a:endParaRPr>
          </a:p>
        </p:txBody>
      </p:sp>
      <p:sp>
        <p:nvSpPr>
          <p:cNvPr id="3" name="TextBox 2">
            <a:extLst>
              <a:ext uri="{FF2B5EF4-FFF2-40B4-BE49-F238E27FC236}">
                <a16:creationId xmlns:a16="http://schemas.microsoft.com/office/drawing/2014/main" id="{F3ABC77F-A785-653E-F132-EC54274C3CC6}"/>
              </a:ext>
            </a:extLst>
          </p:cNvPr>
          <p:cNvSpPr txBox="1"/>
          <p:nvPr/>
        </p:nvSpPr>
        <p:spPr>
          <a:xfrm>
            <a:off x="421340" y="2079133"/>
            <a:ext cx="1607485" cy="2862643"/>
          </a:xfrm>
          <a:prstGeom prst="rect">
            <a:avLst/>
          </a:prstGeom>
          <a:noFill/>
          <a:ln>
            <a:noFill/>
          </a:ln>
        </p:spPr>
        <p:txBody>
          <a:bodyPr wrap="square" lIns="91440" tIns="45720" rIns="91440" bIns="45720" rtlCol="0" anchor="t">
            <a:spAutoFit/>
          </a:bodyPr>
          <a:lstStyle/>
          <a:p>
            <a:pPr algn="ctr">
              <a:lnSpc>
                <a:spcPct val="150000"/>
              </a:lnSpc>
              <a:spcBef>
                <a:spcPts val="450"/>
              </a:spcBef>
              <a:spcAft>
                <a:spcPts val="450"/>
              </a:spcAft>
            </a:pPr>
            <a:r>
              <a:rPr lang="en-AU" sz="2800" b="1" i="0" noProof="0" dirty="0">
                <a:solidFill>
                  <a:srgbClr val="00B050"/>
                </a:solidFill>
                <a:effectLst/>
                <a:latin typeface="Comic Sans MS" panose="030F0702030302020204" pitchFamily="66" charset="0"/>
              </a:rPr>
              <a:t>Psalm 105</a:t>
            </a:r>
          </a:p>
          <a:p>
            <a:pPr algn="ctr">
              <a:lnSpc>
                <a:spcPct val="150000"/>
              </a:lnSpc>
              <a:spcBef>
                <a:spcPts val="450"/>
              </a:spcBef>
              <a:spcAft>
                <a:spcPts val="450"/>
              </a:spcAft>
            </a:pPr>
            <a:r>
              <a:rPr lang="en-AU" sz="2800" b="1" dirty="0">
                <a:solidFill>
                  <a:srgbClr val="00B050"/>
                </a:solidFill>
                <a:latin typeface="Comic Sans MS" panose="030F0702030302020204" pitchFamily="66" charset="0"/>
              </a:rPr>
              <a:t>1-6,</a:t>
            </a:r>
          </a:p>
          <a:p>
            <a:pPr algn="ctr">
              <a:lnSpc>
                <a:spcPct val="150000"/>
              </a:lnSpc>
              <a:spcBef>
                <a:spcPts val="450"/>
              </a:spcBef>
              <a:spcAft>
                <a:spcPts val="450"/>
              </a:spcAft>
            </a:pPr>
            <a:r>
              <a:rPr lang="en-AU" sz="2800" b="1" i="0" noProof="0" dirty="0">
                <a:solidFill>
                  <a:srgbClr val="00B050"/>
                </a:solidFill>
                <a:effectLst/>
                <a:latin typeface="Comic Sans MS" panose="030F0702030302020204" pitchFamily="66" charset="0"/>
              </a:rPr>
              <a:t>23-26</a:t>
            </a:r>
          </a:p>
        </p:txBody>
      </p:sp>
      <p:sp>
        <p:nvSpPr>
          <p:cNvPr id="8" name="Rectangle 7">
            <a:extLst>
              <a:ext uri="{FF2B5EF4-FFF2-40B4-BE49-F238E27FC236}">
                <a16:creationId xmlns:a16="http://schemas.microsoft.com/office/drawing/2014/main" id="{87B19673-2E6B-605A-7055-B8044ACCEF8D}"/>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Rectangle 4">
            <a:extLst>
              <a:ext uri="{FF2B5EF4-FFF2-40B4-BE49-F238E27FC236}">
                <a16:creationId xmlns:a16="http://schemas.microsoft.com/office/drawing/2014/main" id="{32EB8A35-67A5-DB78-E7BD-8AD8C3097F9D}"/>
              </a:ext>
            </a:extLst>
          </p:cNvPr>
          <p:cNvSpPr/>
          <p:nvPr/>
        </p:nvSpPr>
        <p:spPr>
          <a:xfrm>
            <a:off x="421340" y="603696"/>
            <a:ext cx="11349319" cy="1317155"/>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Leader: </a:t>
            </a:r>
            <a:r>
              <a:rPr lang="en-US" sz="2800" noProof="0" dirty="0">
                <a:latin typeface="Comic Sans MS"/>
              </a:rPr>
              <a:t>We now say the psalm antiphonally, we will all respond with our cantor as our voice.</a:t>
            </a:r>
            <a:endParaRPr lang="en-AU" noProof="0" dirty="0">
              <a:hlinkClick r:id="rId3">
                <a:extLst>
                  <a:ext uri="{A12FA001-AC4F-418D-AE19-62706E023703}">
                    <ahyp:hlinkClr xmlns:ahyp="http://schemas.microsoft.com/office/drawing/2018/hyperlinkcolor" val="tx"/>
                  </a:ext>
                </a:extLst>
              </a:hlinkClick>
            </a:endParaRPr>
          </a:p>
        </p:txBody>
      </p:sp>
      <p:sp>
        <p:nvSpPr>
          <p:cNvPr id="4" name="TextBox 3">
            <a:extLst>
              <a:ext uri="{FF2B5EF4-FFF2-40B4-BE49-F238E27FC236}">
                <a16:creationId xmlns:a16="http://schemas.microsoft.com/office/drawing/2014/main" id="{C85C6F67-AC9D-DDEC-6EBA-C2EF647319AB}"/>
              </a:ext>
            </a:extLst>
          </p:cNvPr>
          <p:cNvSpPr txBox="1"/>
          <p:nvPr/>
        </p:nvSpPr>
        <p:spPr>
          <a:xfrm>
            <a:off x="2028825" y="2079133"/>
            <a:ext cx="9451615" cy="4155305"/>
          </a:xfrm>
          <a:prstGeom prst="rect">
            <a:avLst/>
          </a:prstGeom>
          <a:noFill/>
        </p:spPr>
        <p:txBody>
          <a:bodyPr wrap="square">
            <a:spAutoFit/>
          </a:bodyPr>
          <a:lstStyle/>
          <a:p>
            <a:pPr marL="0" marR="0" indent="0" algn="l">
              <a:lnSpc>
                <a:spcPct val="150000"/>
              </a:lnSpc>
              <a:spcBef>
                <a:spcPts val="225"/>
              </a:spcBef>
              <a:spcAft>
                <a:spcPts val="225"/>
              </a:spcAft>
              <a:buNone/>
            </a:pPr>
            <a:r>
              <a:rPr lang="en-AU" sz="2800" b="1" i="0" baseline="30000" dirty="0">
                <a:solidFill>
                  <a:srgbClr val="000000"/>
                </a:solidFill>
                <a:effectLst/>
                <a:latin typeface="Comic Sans MS" panose="030F0702030302020204" pitchFamily="66" charset="0"/>
              </a:rPr>
              <a:t>1</a:t>
            </a:r>
            <a:r>
              <a:rPr lang="en-AU" sz="2800" b="0" i="0" dirty="0">
                <a:solidFill>
                  <a:srgbClr val="000000"/>
                </a:solidFill>
                <a:effectLst/>
                <a:latin typeface="Comic Sans MS" panose="030F0702030302020204" pitchFamily="66" charset="0"/>
              </a:rPr>
              <a:t> O give thanks to the Lord and call upon his name:</a:t>
            </a:r>
          </a:p>
          <a:p>
            <a:pPr marL="0" marR="0" indent="381000" algn="l">
              <a:lnSpc>
                <a:spcPct val="150000"/>
              </a:lnSpc>
              <a:spcBef>
                <a:spcPts val="225"/>
              </a:spcBef>
              <a:spcAft>
                <a:spcPts val="225"/>
              </a:spcAft>
              <a:buNone/>
            </a:pPr>
            <a:r>
              <a:rPr lang="en-AU" sz="2800" b="0" i="0" dirty="0">
                <a:solidFill>
                  <a:srgbClr val="000000"/>
                </a:solidFill>
                <a:effectLst/>
                <a:latin typeface="Comic Sans MS" panose="030F0702030302020204" pitchFamily="66" charset="0"/>
              </a:rPr>
              <a:t>tell among the peoples what things he has done.</a:t>
            </a:r>
          </a:p>
          <a:p>
            <a:pPr marL="0" marR="0" indent="0" algn="l">
              <a:lnSpc>
                <a:spcPct val="150000"/>
              </a:lnSpc>
              <a:spcBef>
                <a:spcPts val="225"/>
              </a:spcBef>
              <a:spcAft>
                <a:spcPts val="225"/>
              </a:spcAft>
              <a:buNone/>
            </a:pPr>
            <a:r>
              <a:rPr lang="en-AU" sz="2800" b="1" i="0" baseline="30000" dirty="0">
                <a:solidFill>
                  <a:srgbClr val="000000"/>
                </a:solidFill>
                <a:effectLst/>
                <a:latin typeface="Comic Sans MS" panose="030F0702030302020204" pitchFamily="66" charset="0"/>
              </a:rPr>
              <a:t>2</a:t>
            </a:r>
            <a:r>
              <a:rPr lang="en-AU" sz="2800" b="0" i="0" dirty="0">
                <a:solidFill>
                  <a:srgbClr val="000000"/>
                </a:solidFill>
                <a:effectLst/>
                <a:latin typeface="Comic Sans MS" panose="030F0702030302020204" pitchFamily="66" charset="0"/>
              </a:rPr>
              <a:t> </a:t>
            </a:r>
            <a:r>
              <a:rPr lang="en-AU" sz="2800" b="1" i="0" dirty="0">
                <a:solidFill>
                  <a:srgbClr val="000000"/>
                </a:solidFill>
                <a:effectLst/>
                <a:latin typeface="Comic Sans MS" panose="030F0702030302020204" pitchFamily="66" charset="0"/>
              </a:rPr>
              <a:t>Sing to him, O sing praises:</a:t>
            </a:r>
          </a:p>
          <a:p>
            <a:pPr marL="0" marR="0" indent="381000" algn="l">
              <a:lnSpc>
                <a:spcPct val="150000"/>
              </a:lnSpc>
              <a:spcBef>
                <a:spcPts val="225"/>
              </a:spcBef>
              <a:spcAft>
                <a:spcPts val="225"/>
              </a:spcAft>
              <a:buNone/>
            </a:pPr>
            <a:r>
              <a:rPr lang="en-AU" sz="2800" b="1" i="0" dirty="0">
                <a:solidFill>
                  <a:srgbClr val="000000"/>
                </a:solidFill>
                <a:effectLst/>
                <a:latin typeface="Comic Sans MS" panose="030F0702030302020204" pitchFamily="66" charset="0"/>
              </a:rPr>
              <a:t>and be telling of all his marvellous works.</a:t>
            </a:r>
          </a:p>
          <a:p>
            <a:pPr marL="0" marR="0" indent="0" algn="l">
              <a:lnSpc>
                <a:spcPct val="150000"/>
              </a:lnSpc>
              <a:spcBef>
                <a:spcPts val="225"/>
              </a:spcBef>
              <a:spcAft>
                <a:spcPts val="225"/>
              </a:spcAft>
              <a:buNone/>
            </a:pPr>
            <a:r>
              <a:rPr lang="en-AU" sz="2800" b="1" i="0" baseline="30000" dirty="0">
                <a:solidFill>
                  <a:srgbClr val="000000"/>
                </a:solidFill>
                <a:effectLst/>
                <a:latin typeface="Comic Sans MS" panose="030F0702030302020204" pitchFamily="66" charset="0"/>
              </a:rPr>
              <a:t>3</a:t>
            </a:r>
            <a:r>
              <a:rPr lang="en-AU" sz="2800" b="0" i="0" dirty="0">
                <a:solidFill>
                  <a:srgbClr val="000000"/>
                </a:solidFill>
                <a:effectLst/>
                <a:latin typeface="Comic Sans MS" panose="030F0702030302020204" pitchFamily="66" charset="0"/>
              </a:rPr>
              <a:t> Exult in his holy name:</a:t>
            </a:r>
          </a:p>
          <a:p>
            <a:pPr marL="0" marR="0" indent="381000" algn="l">
              <a:lnSpc>
                <a:spcPct val="150000"/>
              </a:lnSpc>
              <a:spcBef>
                <a:spcPts val="225"/>
              </a:spcBef>
              <a:spcAft>
                <a:spcPts val="225"/>
              </a:spcAft>
              <a:buNone/>
            </a:pPr>
            <a:r>
              <a:rPr lang="en-AU" sz="2800" b="0" i="0" dirty="0">
                <a:solidFill>
                  <a:srgbClr val="000000"/>
                </a:solidFill>
                <a:effectLst/>
                <a:latin typeface="Comic Sans MS" panose="030F0702030302020204" pitchFamily="66" charset="0"/>
              </a:rPr>
              <a:t>and let those that seek the Lord be joyful in heart.</a:t>
            </a:r>
          </a:p>
        </p:txBody>
      </p:sp>
      <p:sp>
        <p:nvSpPr>
          <p:cNvPr id="6" name="TextBox 5">
            <a:extLst>
              <a:ext uri="{FF2B5EF4-FFF2-40B4-BE49-F238E27FC236}">
                <a16:creationId xmlns:a16="http://schemas.microsoft.com/office/drawing/2014/main" id="{36E8320C-DF17-456D-0508-567679936CBB}"/>
              </a:ext>
            </a:extLst>
          </p:cNvPr>
          <p:cNvSpPr txBox="1"/>
          <p:nvPr/>
        </p:nvSpPr>
        <p:spPr>
          <a:xfrm>
            <a:off x="0" y="82109"/>
            <a:ext cx="6098058" cy="461665"/>
          </a:xfrm>
          <a:prstGeom prst="rect">
            <a:avLst/>
          </a:prstGeom>
          <a:noFill/>
        </p:spPr>
        <p:txBody>
          <a:bodyPr wrap="square">
            <a:spAutoFit/>
          </a:bodyPr>
          <a:lstStyle/>
          <a:p>
            <a:r>
              <a:rPr lang="en-AU" sz="2400" dirty="0">
                <a:solidFill>
                  <a:srgbClr val="00B050"/>
                </a:solidFill>
                <a:latin typeface="Comic Sans MS"/>
                <a:cs typeface="Segoe UI"/>
              </a:rPr>
              <a:t>The Leader will lead the Psalm</a:t>
            </a:r>
            <a:endParaRPr lang="en-AU" sz="2400" noProof="0" dirty="0">
              <a:solidFill>
                <a:srgbClr val="00B050"/>
              </a:solidFill>
              <a:latin typeface="Comic Sans MS"/>
              <a:cs typeface="Segoe UI"/>
            </a:endParaRPr>
          </a:p>
        </p:txBody>
      </p:sp>
    </p:spTree>
    <p:extLst>
      <p:ext uri="{BB962C8B-B14F-4D97-AF65-F5344CB8AC3E}">
        <p14:creationId xmlns:p14="http://schemas.microsoft.com/office/powerpoint/2010/main" val="654623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3C309-BB50-4606-DF8A-2AFD4607B40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6C422E2-83D6-F8E3-CDBB-517593E80477}"/>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E3960B"/>
              </a:solidFill>
              <a:latin typeface="Comic Sans MS"/>
            </a:endParaRPr>
          </a:p>
        </p:txBody>
      </p:sp>
      <p:sp>
        <p:nvSpPr>
          <p:cNvPr id="3" name="TextBox 2">
            <a:extLst>
              <a:ext uri="{FF2B5EF4-FFF2-40B4-BE49-F238E27FC236}">
                <a16:creationId xmlns:a16="http://schemas.microsoft.com/office/drawing/2014/main" id="{C95D984D-37A2-0083-25E5-30BFA77F90FA}"/>
              </a:ext>
            </a:extLst>
          </p:cNvPr>
          <p:cNvSpPr txBox="1"/>
          <p:nvPr/>
        </p:nvSpPr>
        <p:spPr>
          <a:xfrm>
            <a:off x="2009880" y="419045"/>
            <a:ext cx="9528048" cy="5550558"/>
          </a:xfrm>
          <a:prstGeom prst="rect">
            <a:avLst/>
          </a:prstGeom>
          <a:noFill/>
        </p:spPr>
        <p:txBody>
          <a:bodyPr wrap="square">
            <a:spAutoFit/>
          </a:bodyPr>
          <a:lstStyle/>
          <a:p>
            <a:pPr>
              <a:lnSpc>
                <a:spcPct val="150000"/>
              </a:lnSpc>
              <a:spcBef>
                <a:spcPts val="225"/>
              </a:spcBef>
              <a:spcAft>
                <a:spcPts val="225"/>
              </a:spcAft>
            </a:pPr>
            <a:r>
              <a:rPr lang="en-AU" sz="2800" b="1" baseline="30000" dirty="0">
                <a:solidFill>
                  <a:srgbClr val="000000"/>
                </a:solidFill>
                <a:latin typeface="Comic Sans MS" panose="030F0702030302020204" pitchFamily="66" charset="0"/>
              </a:rPr>
              <a:t>4</a:t>
            </a:r>
            <a:r>
              <a:rPr lang="en-AU" sz="2800" dirty="0">
                <a:solidFill>
                  <a:srgbClr val="000000"/>
                </a:solidFill>
                <a:latin typeface="Comic Sans MS" panose="030F0702030302020204" pitchFamily="66" charset="0"/>
              </a:rPr>
              <a:t> </a:t>
            </a:r>
            <a:r>
              <a:rPr lang="en-AU" sz="2800" b="1" dirty="0">
                <a:solidFill>
                  <a:srgbClr val="000000"/>
                </a:solidFill>
                <a:latin typeface="Comic Sans MS" panose="030F0702030302020204" pitchFamily="66" charset="0"/>
              </a:rPr>
              <a:t>Seek the Lord and his strength:</a:t>
            </a:r>
          </a:p>
          <a:p>
            <a:pPr indent="381000">
              <a:lnSpc>
                <a:spcPct val="150000"/>
              </a:lnSpc>
              <a:spcBef>
                <a:spcPts val="225"/>
              </a:spcBef>
              <a:spcAft>
                <a:spcPts val="225"/>
              </a:spcAft>
            </a:pPr>
            <a:r>
              <a:rPr lang="en-AU" sz="2800" b="1" dirty="0">
                <a:solidFill>
                  <a:srgbClr val="000000"/>
                </a:solidFill>
                <a:latin typeface="Comic Sans MS" panose="030F0702030302020204" pitchFamily="66" charset="0"/>
              </a:rPr>
              <a:t>O seek his face continually.</a:t>
            </a:r>
          </a:p>
          <a:p>
            <a:pPr marL="0" marR="0" indent="0" algn="l">
              <a:lnSpc>
                <a:spcPct val="150000"/>
              </a:lnSpc>
              <a:spcBef>
                <a:spcPts val="225"/>
              </a:spcBef>
              <a:spcAft>
                <a:spcPts val="225"/>
              </a:spcAft>
              <a:buNone/>
            </a:pPr>
            <a:r>
              <a:rPr lang="en-AU" sz="2800" b="1" i="0" baseline="30000" dirty="0">
                <a:solidFill>
                  <a:srgbClr val="000000"/>
                </a:solidFill>
                <a:effectLst/>
                <a:latin typeface="Comic Sans MS" panose="030F0702030302020204" pitchFamily="66" charset="0"/>
              </a:rPr>
              <a:t>5</a:t>
            </a:r>
            <a:r>
              <a:rPr lang="en-AU" sz="2800" b="0" i="0" dirty="0">
                <a:solidFill>
                  <a:srgbClr val="000000"/>
                </a:solidFill>
                <a:effectLst/>
                <a:latin typeface="Comic Sans MS" panose="030F0702030302020204" pitchFamily="66" charset="0"/>
              </a:rPr>
              <a:t> Call to mind what wonders he has done:</a:t>
            </a:r>
          </a:p>
          <a:p>
            <a:pPr marL="0" marR="0" indent="381000" algn="l">
              <a:lnSpc>
                <a:spcPct val="150000"/>
              </a:lnSpc>
              <a:spcBef>
                <a:spcPts val="225"/>
              </a:spcBef>
              <a:spcAft>
                <a:spcPts val="225"/>
              </a:spcAft>
              <a:buNone/>
            </a:pPr>
            <a:r>
              <a:rPr lang="en-AU" sz="2800" b="0" i="0" dirty="0">
                <a:solidFill>
                  <a:srgbClr val="000000"/>
                </a:solidFill>
                <a:effectLst/>
                <a:latin typeface="Comic Sans MS" panose="030F0702030302020204" pitchFamily="66" charset="0"/>
              </a:rPr>
              <a:t>his marvellous acts, and the judgements of his mouth,</a:t>
            </a:r>
          </a:p>
          <a:p>
            <a:pPr marL="0" marR="0" indent="0" algn="l">
              <a:lnSpc>
                <a:spcPct val="150000"/>
              </a:lnSpc>
              <a:spcBef>
                <a:spcPts val="225"/>
              </a:spcBef>
              <a:spcAft>
                <a:spcPts val="225"/>
              </a:spcAft>
              <a:buNone/>
            </a:pPr>
            <a:r>
              <a:rPr lang="en-AU" sz="2800" b="1" i="0" baseline="30000" dirty="0">
                <a:solidFill>
                  <a:srgbClr val="000000"/>
                </a:solidFill>
                <a:effectLst/>
                <a:latin typeface="Comic Sans MS" panose="030F0702030302020204" pitchFamily="66" charset="0"/>
              </a:rPr>
              <a:t>6</a:t>
            </a:r>
            <a:r>
              <a:rPr lang="en-AU" sz="2800" b="0" i="0" dirty="0">
                <a:solidFill>
                  <a:srgbClr val="000000"/>
                </a:solidFill>
                <a:effectLst/>
                <a:latin typeface="Comic Sans MS" panose="030F0702030302020204" pitchFamily="66" charset="0"/>
              </a:rPr>
              <a:t> </a:t>
            </a:r>
            <a:r>
              <a:rPr lang="en-AU" sz="2800" b="1" i="0" dirty="0">
                <a:solidFill>
                  <a:srgbClr val="000000"/>
                </a:solidFill>
                <a:effectLst/>
                <a:latin typeface="Comic Sans MS" panose="030F0702030302020204" pitchFamily="66" charset="0"/>
              </a:rPr>
              <a:t>O seed of Abraham his servant:</a:t>
            </a:r>
          </a:p>
          <a:p>
            <a:pPr marL="0" marR="0" indent="381000" algn="l">
              <a:lnSpc>
                <a:spcPct val="150000"/>
              </a:lnSpc>
              <a:spcBef>
                <a:spcPts val="225"/>
              </a:spcBef>
              <a:spcAft>
                <a:spcPts val="225"/>
              </a:spcAft>
              <a:buNone/>
            </a:pPr>
            <a:r>
              <a:rPr lang="en-AU" sz="2800" b="1" i="0" dirty="0">
                <a:solidFill>
                  <a:srgbClr val="000000"/>
                </a:solidFill>
                <a:effectLst/>
                <a:latin typeface="Comic Sans MS" panose="030F0702030302020204" pitchFamily="66" charset="0"/>
              </a:rPr>
              <a:t>O children of Jacob his chosen one.</a:t>
            </a:r>
          </a:p>
          <a:p>
            <a:pPr marL="0" marR="0" indent="0" algn="l">
              <a:lnSpc>
                <a:spcPct val="150000"/>
              </a:lnSpc>
              <a:spcBef>
                <a:spcPts val="225"/>
              </a:spcBef>
              <a:spcAft>
                <a:spcPts val="225"/>
              </a:spcAft>
              <a:buNone/>
            </a:pPr>
            <a:r>
              <a:rPr lang="en-AU" sz="2800" b="1" i="0" baseline="30000" dirty="0">
                <a:solidFill>
                  <a:srgbClr val="000000"/>
                </a:solidFill>
                <a:effectLst/>
                <a:latin typeface="Comic Sans MS" panose="030F0702030302020204" pitchFamily="66" charset="0"/>
              </a:rPr>
              <a:t>23</a:t>
            </a:r>
            <a:r>
              <a:rPr lang="en-AU" sz="2800" b="0" i="0" dirty="0">
                <a:solidFill>
                  <a:srgbClr val="000000"/>
                </a:solidFill>
                <a:effectLst/>
                <a:latin typeface="Comic Sans MS" panose="030F0702030302020204" pitchFamily="66" charset="0"/>
              </a:rPr>
              <a:t> Then Israel came into Egypt:</a:t>
            </a:r>
          </a:p>
          <a:p>
            <a:pPr marL="0" marR="0" indent="381000" algn="l">
              <a:lnSpc>
                <a:spcPct val="150000"/>
              </a:lnSpc>
              <a:spcBef>
                <a:spcPts val="225"/>
              </a:spcBef>
              <a:spcAft>
                <a:spcPts val="225"/>
              </a:spcAft>
              <a:buNone/>
            </a:pPr>
            <a:r>
              <a:rPr lang="en-AU" sz="2800" b="0" i="0" dirty="0">
                <a:solidFill>
                  <a:srgbClr val="000000"/>
                </a:solidFill>
                <a:effectLst/>
                <a:latin typeface="Comic Sans MS" panose="030F0702030302020204" pitchFamily="66" charset="0"/>
              </a:rPr>
              <a:t>and Jacob dwelt in the land of Ham.</a:t>
            </a:r>
          </a:p>
        </p:txBody>
      </p:sp>
      <p:sp>
        <p:nvSpPr>
          <p:cNvPr id="6" name="Rectangle 5">
            <a:extLst>
              <a:ext uri="{FF2B5EF4-FFF2-40B4-BE49-F238E27FC236}">
                <a16:creationId xmlns:a16="http://schemas.microsoft.com/office/drawing/2014/main" id="{9D8CE9E9-9B30-AA1C-AE27-0F8A077AE62A}"/>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666296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048CB-AB78-9B09-D933-CFDE7226E26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F7D4C56-42ED-3816-5F99-A033D734E457}"/>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E3960B"/>
              </a:solidFill>
              <a:latin typeface="Comic Sans MS"/>
            </a:endParaRPr>
          </a:p>
        </p:txBody>
      </p:sp>
      <p:sp>
        <p:nvSpPr>
          <p:cNvPr id="4" name="TextBox 3">
            <a:extLst>
              <a:ext uri="{FF2B5EF4-FFF2-40B4-BE49-F238E27FC236}">
                <a16:creationId xmlns:a16="http://schemas.microsoft.com/office/drawing/2014/main" id="{490A3300-176D-BC1B-375B-B01E614F8FDF}"/>
              </a:ext>
            </a:extLst>
          </p:cNvPr>
          <p:cNvSpPr txBox="1"/>
          <p:nvPr/>
        </p:nvSpPr>
        <p:spPr>
          <a:xfrm>
            <a:off x="2378004" y="620316"/>
            <a:ext cx="8035636" cy="4155305"/>
          </a:xfrm>
          <a:prstGeom prst="rect">
            <a:avLst/>
          </a:prstGeom>
          <a:noFill/>
        </p:spPr>
        <p:txBody>
          <a:bodyPr wrap="square">
            <a:spAutoFit/>
          </a:bodyPr>
          <a:lstStyle/>
          <a:p>
            <a:pPr>
              <a:lnSpc>
                <a:spcPct val="150000"/>
              </a:lnSpc>
              <a:spcBef>
                <a:spcPts val="225"/>
              </a:spcBef>
              <a:spcAft>
                <a:spcPts val="225"/>
              </a:spcAft>
            </a:pPr>
            <a:r>
              <a:rPr lang="en-AU" sz="2800" b="1" baseline="30000" dirty="0">
                <a:solidFill>
                  <a:srgbClr val="000000"/>
                </a:solidFill>
                <a:latin typeface="Comic Sans MS" panose="030F0702030302020204" pitchFamily="66" charset="0"/>
              </a:rPr>
              <a:t>24</a:t>
            </a:r>
            <a:r>
              <a:rPr lang="en-AU" sz="2800" dirty="0">
                <a:solidFill>
                  <a:srgbClr val="000000"/>
                </a:solidFill>
                <a:latin typeface="Comic Sans MS" panose="030F0702030302020204" pitchFamily="66" charset="0"/>
              </a:rPr>
              <a:t> </a:t>
            </a:r>
            <a:r>
              <a:rPr lang="en-AU" sz="2800" b="1" dirty="0">
                <a:solidFill>
                  <a:srgbClr val="000000"/>
                </a:solidFill>
                <a:latin typeface="Comic Sans MS" panose="030F0702030302020204" pitchFamily="66" charset="0"/>
              </a:rPr>
              <a:t>There the Lord made his people fruitful:</a:t>
            </a:r>
          </a:p>
          <a:p>
            <a:pPr indent="381000">
              <a:lnSpc>
                <a:spcPct val="150000"/>
              </a:lnSpc>
              <a:spcBef>
                <a:spcPts val="225"/>
              </a:spcBef>
              <a:spcAft>
                <a:spcPts val="225"/>
              </a:spcAft>
            </a:pPr>
            <a:r>
              <a:rPr lang="en-AU" sz="2800" b="1" dirty="0">
                <a:solidFill>
                  <a:srgbClr val="000000"/>
                </a:solidFill>
                <a:latin typeface="Comic Sans MS" panose="030F0702030302020204" pitchFamily="66" charset="0"/>
              </a:rPr>
              <a:t>too numerous for their enemies,</a:t>
            </a:r>
          </a:p>
          <a:p>
            <a:pPr marL="0" marR="0" indent="0" algn="l">
              <a:lnSpc>
                <a:spcPct val="150000"/>
              </a:lnSpc>
              <a:spcBef>
                <a:spcPts val="225"/>
              </a:spcBef>
              <a:spcAft>
                <a:spcPts val="225"/>
              </a:spcAft>
              <a:buNone/>
            </a:pPr>
            <a:r>
              <a:rPr lang="en-AU" sz="2800" b="1" i="0" baseline="30000" dirty="0">
                <a:solidFill>
                  <a:srgbClr val="000000"/>
                </a:solidFill>
                <a:effectLst/>
                <a:latin typeface="Comic Sans MS" panose="030F0702030302020204" pitchFamily="66" charset="0"/>
              </a:rPr>
              <a:t>25</a:t>
            </a:r>
            <a:r>
              <a:rPr lang="en-AU" sz="2800" b="0" i="0" dirty="0">
                <a:solidFill>
                  <a:srgbClr val="000000"/>
                </a:solidFill>
                <a:effectLst/>
                <a:latin typeface="Comic Sans MS" panose="030F0702030302020204" pitchFamily="66" charset="0"/>
              </a:rPr>
              <a:t> Whose hearts he turned to hate his people:</a:t>
            </a:r>
          </a:p>
          <a:p>
            <a:pPr marL="0" marR="0" indent="381000" algn="l">
              <a:lnSpc>
                <a:spcPct val="150000"/>
              </a:lnSpc>
              <a:spcBef>
                <a:spcPts val="225"/>
              </a:spcBef>
              <a:spcAft>
                <a:spcPts val="225"/>
              </a:spcAft>
              <a:buNone/>
            </a:pPr>
            <a:r>
              <a:rPr lang="en-AU" sz="2800" b="0" i="0" dirty="0">
                <a:solidFill>
                  <a:srgbClr val="000000"/>
                </a:solidFill>
                <a:effectLst/>
                <a:latin typeface="Comic Sans MS" panose="030F0702030302020204" pitchFamily="66" charset="0"/>
              </a:rPr>
              <a:t>and to deal deceitfully with his servants.</a:t>
            </a:r>
          </a:p>
          <a:p>
            <a:pPr marL="0" marR="0" indent="0" algn="l">
              <a:lnSpc>
                <a:spcPct val="150000"/>
              </a:lnSpc>
              <a:spcBef>
                <a:spcPts val="225"/>
              </a:spcBef>
              <a:spcAft>
                <a:spcPts val="225"/>
              </a:spcAft>
              <a:buNone/>
            </a:pPr>
            <a:r>
              <a:rPr lang="en-AU" sz="2800" b="1" i="0" baseline="30000" dirty="0">
                <a:solidFill>
                  <a:srgbClr val="000000"/>
                </a:solidFill>
                <a:effectLst/>
                <a:latin typeface="Comic Sans MS" panose="030F0702030302020204" pitchFamily="66" charset="0"/>
              </a:rPr>
              <a:t>26</a:t>
            </a:r>
            <a:r>
              <a:rPr lang="en-AU" sz="2800" b="0" i="0" dirty="0">
                <a:solidFill>
                  <a:srgbClr val="000000"/>
                </a:solidFill>
                <a:effectLst/>
                <a:latin typeface="Comic Sans MS" panose="030F0702030302020204" pitchFamily="66" charset="0"/>
              </a:rPr>
              <a:t> </a:t>
            </a:r>
            <a:r>
              <a:rPr lang="en-AU" sz="2800" b="1" i="0" dirty="0">
                <a:solidFill>
                  <a:srgbClr val="000000"/>
                </a:solidFill>
                <a:effectLst/>
                <a:latin typeface="Comic Sans MS" panose="030F0702030302020204" pitchFamily="66" charset="0"/>
              </a:rPr>
              <a:t>Then he sent Moses his servant:</a:t>
            </a:r>
          </a:p>
          <a:p>
            <a:pPr marL="0" marR="0" indent="381000" algn="l">
              <a:lnSpc>
                <a:spcPct val="150000"/>
              </a:lnSpc>
              <a:spcBef>
                <a:spcPts val="225"/>
              </a:spcBef>
              <a:spcAft>
                <a:spcPts val="225"/>
              </a:spcAft>
              <a:buNone/>
            </a:pPr>
            <a:r>
              <a:rPr lang="en-AU" sz="2800" b="1" i="0" dirty="0">
                <a:solidFill>
                  <a:srgbClr val="000000"/>
                </a:solidFill>
                <a:effectLst/>
                <a:latin typeface="Comic Sans MS" panose="030F0702030302020204" pitchFamily="66" charset="0"/>
              </a:rPr>
              <a:t>And Aaron whom he had chosen.</a:t>
            </a:r>
          </a:p>
        </p:txBody>
      </p:sp>
    </p:spTree>
    <p:extLst>
      <p:ext uri="{BB962C8B-B14F-4D97-AF65-F5344CB8AC3E}">
        <p14:creationId xmlns:p14="http://schemas.microsoft.com/office/powerpoint/2010/main" val="136382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95100F-4EBF-355F-BC28-7BEFD8EFC15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24</a:t>
            </a:fld>
            <a:endParaRPr lang="en-AU" noProof="0" dirty="0">
              <a:solidFill>
                <a:prstClr val="black">
                  <a:tint val="75000"/>
                </a:prstClr>
              </a:solidFill>
            </a:endParaRPr>
          </a:p>
        </p:txBody>
      </p:sp>
      <p:sp>
        <p:nvSpPr>
          <p:cNvPr id="3" name="TextBox 2">
            <a:extLst>
              <a:ext uri="{FF2B5EF4-FFF2-40B4-BE49-F238E27FC236}">
                <a16:creationId xmlns:a16="http://schemas.microsoft.com/office/drawing/2014/main" id="{75882D0F-0826-C649-648B-0C1075CFC63B}"/>
              </a:ext>
            </a:extLst>
          </p:cNvPr>
          <p:cNvSpPr txBox="1"/>
          <p:nvPr/>
        </p:nvSpPr>
        <p:spPr>
          <a:xfrm>
            <a:off x="336000" y="1900507"/>
            <a:ext cx="99473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450"/>
              </a:spcBef>
              <a:spcAft>
                <a:spcPts val="450"/>
              </a:spcAft>
            </a:pPr>
            <a:r>
              <a:rPr lang="en-AU" sz="2800" noProof="0" dirty="0">
                <a:solidFill>
                  <a:srgbClr val="00B050"/>
                </a:solidFill>
                <a:latin typeface="Comic Sans MS"/>
                <a:ea typeface="Tahoma"/>
                <a:cs typeface="Tahoma"/>
              </a:rPr>
              <a:t>Reader 2: </a:t>
            </a:r>
            <a:r>
              <a:rPr lang="en-AU" sz="2800" noProof="0" dirty="0">
                <a:latin typeface="Comic Sans MS"/>
                <a:ea typeface="Tahoma"/>
                <a:cs typeface="Tahoma"/>
              </a:rPr>
              <a:t>The 2</a:t>
            </a:r>
            <a:r>
              <a:rPr lang="en-AU" sz="2800" baseline="30000" noProof="0" dirty="0">
                <a:latin typeface="Comic Sans MS"/>
                <a:ea typeface="Tahoma"/>
                <a:cs typeface="Tahoma"/>
              </a:rPr>
              <a:t>nd</a:t>
            </a:r>
            <a:r>
              <a:rPr lang="en-AU" sz="2800" noProof="0" dirty="0">
                <a:latin typeface="Comic Sans MS"/>
                <a:ea typeface="Tahoma"/>
                <a:cs typeface="Tahoma"/>
              </a:rPr>
              <a:t> Reading is from </a:t>
            </a:r>
            <a:r>
              <a:rPr lang="en-AU" sz="2800" noProof="0" dirty="0">
                <a:latin typeface="Comic Sans MS" panose="030F0902030302020204" pitchFamily="66" charset="0"/>
                <a:ea typeface="Tahoma"/>
                <a:cs typeface="Tahoma"/>
              </a:rPr>
              <a:t> Romans 12.9-21</a:t>
            </a:r>
            <a:endParaRPr lang="en-AU" sz="2800" noProof="0" dirty="0">
              <a:latin typeface="Comic Sans MS" panose="030F0902030302020204" pitchFamily="66" charset="0"/>
            </a:endParaRPr>
          </a:p>
        </p:txBody>
      </p:sp>
      <p:sp>
        <p:nvSpPr>
          <p:cNvPr id="6" name="TextBox 5">
            <a:extLst>
              <a:ext uri="{FF2B5EF4-FFF2-40B4-BE49-F238E27FC236}">
                <a16:creationId xmlns:a16="http://schemas.microsoft.com/office/drawing/2014/main" id="{7230E5D6-517C-DE5C-FB2E-24281056D5BA}"/>
              </a:ext>
            </a:extLst>
          </p:cNvPr>
          <p:cNvSpPr txBox="1"/>
          <p:nvPr/>
        </p:nvSpPr>
        <p:spPr>
          <a:xfrm>
            <a:off x="336000" y="84057"/>
            <a:ext cx="11520000" cy="17480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b="1" noProof="0" dirty="0">
                <a:solidFill>
                  <a:srgbClr val="00B050"/>
                </a:solidFill>
                <a:latin typeface="Comic Sans MS"/>
              </a:rPr>
              <a:t>The 2nd reader unmutes </a:t>
            </a:r>
            <a:endParaRPr lang="en-AU" sz="2800" noProof="0" dirty="0">
              <a:solidFill>
                <a:srgbClr val="00B050"/>
              </a:solidFill>
              <a:latin typeface="Comic Sans MS"/>
            </a:endParaRPr>
          </a:p>
          <a:p>
            <a:pPr>
              <a:lnSpc>
                <a:spcPct val="150000"/>
              </a:lnSpc>
            </a:pPr>
            <a:r>
              <a:rPr lang="en-AU" sz="2800" b="1" noProof="0" dirty="0">
                <a:solidFill>
                  <a:srgbClr val="00B050"/>
                </a:solidFill>
                <a:latin typeface="Comic Sans MS"/>
              </a:rPr>
              <a:t>Leader: </a:t>
            </a:r>
            <a:r>
              <a:rPr lang="en-AU" sz="2800" noProof="0" dirty="0">
                <a:latin typeface="Comic Sans MS"/>
              </a:rPr>
              <a:t>I invite the 2nd reader to unmute and offer the 2nd lesson when ready.</a:t>
            </a:r>
            <a:endParaRPr lang="en-AU" sz="2800" noProof="0" dirty="0">
              <a:ea typeface="Calibri"/>
              <a:cs typeface="Calibri"/>
            </a:endParaRPr>
          </a:p>
        </p:txBody>
      </p:sp>
      <p:sp>
        <p:nvSpPr>
          <p:cNvPr id="10" name="Rectangle 1">
            <a:extLst>
              <a:ext uri="{FF2B5EF4-FFF2-40B4-BE49-F238E27FC236}">
                <a16:creationId xmlns:a16="http://schemas.microsoft.com/office/drawing/2014/main" id="{7CB4C260-8668-716B-44CA-6847DE35689A}"/>
              </a:ext>
            </a:extLst>
          </p:cNvPr>
          <p:cNvSpPr>
            <a:spLocks noChangeArrowheads="1"/>
          </p:cNvSpPr>
          <p:nvPr/>
        </p:nvSpPr>
        <p:spPr bwMode="auto">
          <a:xfrm>
            <a:off x="0" y="53679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5" name="Rectangle 1">
            <a:extLst>
              <a:ext uri="{FF2B5EF4-FFF2-40B4-BE49-F238E27FC236}">
                <a16:creationId xmlns:a16="http://schemas.microsoft.com/office/drawing/2014/main" id="{E6BBE083-8CD9-0184-7C13-094ECEE3FEC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C005AE5B-3262-0718-EDCA-8489CE68FC58}"/>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8" name="TextBox 7">
            <a:extLst>
              <a:ext uri="{FF2B5EF4-FFF2-40B4-BE49-F238E27FC236}">
                <a16:creationId xmlns:a16="http://schemas.microsoft.com/office/drawing/2014/main" id="{F70E1FED-08E5-8E5B-FFB4-708EEA8462CB}"/>
              </a:ext>
            </a:extLst>
          </p:cNvPr>
          <p:cNvSpPr txBox="1"/>
          <p:nvPr/>
        </p:nvSpPr>
        <p:spPr>
          <a:xfrm>
            <a:off x="336000" y="2494059"/>
            <a:ext cx="11520000" cy="3898824"/>
          </a:xfrm>
          <a:prstGeom prst="rect">
            <a:avLst/>
          </a:prstGeom>
          <a:noFill/>
        </p:spPr>
        <p:txBody>
          <a:bodyPr wrap="square">
            <a:spAutoFit/>
          </a:bodyPr>
          <a:lstStyle/>
          <a:p>
            <a:pPr>
              <a:lnSpc>
                <a:spcPct val="150000"/>
              </a:lnSpc>
            </a:pPr>
            <a:r>
              <a:rPr lang="en-AU" sz="2800" b="1" i="0" baseline="30000" dirty="0">
                <a:solidFill>
                  <a:srgbClr val="000000"/>
                </a:solidFill>
                <a:effectLst/>
                <a:latin typeface="Comic Sans MS" panose="030F0702030302020204" pitchFamily="66" charset="0"/>
              </a:rPr>
              <a:t>9</a:t>
            </a:r>
            <a:r>
              <a:rPr lang="en-AU" sz="2800" b="0" i="0" dirty="0">
                <a:solidFill>
                  <a:srgbClr val="000000"/>
                </a:solidFill>
                <a:effectLst/>
                <a:latin typeface="Comic Sans MS" panose="030F0702030302020204" pitchFamily="66" charset="0"/>
              </a:rPr>
              <a:t> Let love be genuine; hate what is evil, hold fast to what is good; </a:t>
            </a:r>
            <a:r>
              <a:rPr lang="en-AU" sz="2800" b="1" i="0" baseline="30000" dirty="0">
                <a:solidFill>
                  <a:srgbClr val="000000"/>
                </a:solidFill>
                <a:effectLst/>
                <a:latin typeface="Comic Sans MS" panose="030F0702030302020204" pitchFamily="66" charset="0"/>
              </a:rPr>
              <a:t>10</a:t>
            </a:r>
            <a:r>
              <a:rPr lang="en-AU" sz="2800" b="0" i="0" dirty="0">
                <a:solidFill>
                  <a:srgbClr val="000000"/>
                </a:solidFill>
                <a:effectLst/>
                <a:latin typeface="Comic Sans MS" panose="030F0702030302020204" pitchFamily="66" charset="0"/>
              </a:rPr>
              <a:t> love one another with mutual affection; outdo one another in showing honour. </a:t>
            </a:r>
            <a:r>
              <a:rPr lang="en-AU" sz="2800" b="1" i="0" baseline="30000" dirty="0">
                <a:solidFill>
                  <a:srgbClr val="000000"/>
                </a:solidFill>
                <a:effectLst/>
                <a:latin typeface="Comic Sans MS" panose="030F0702030302020204" pitchFamily="66" charset="0"/>
              </a:rPr>
              <a:t>11</a:t>
            </a:r>
            <a:r>
              <a:rPr lang="en-AU" sz="2800" b="0" i="0" dirty="0">
                <a:solidFill>
                  <a:srgbClr val="000000"/>
                </a:solidFill>
                <a:effectLst/>
                <a:latin typeface="Comic Sans MS" panose="030F0702030302020204" pitchFamily="66" charset="0"/>
              </a:rPr>
              <a:t> Do not lag in zeal, be ardent in spirit, serve the Lord. </a:t>
            </a:r>
            <a:r>
              <a:rPr lang="en-AU" sz="2800" b="1" i="0" baseline="30000" dirty="0">
                <a:solidFill>
                  <a:srgbClr val="000000"/>
                </a:solidFill>
                <a:effectLst/>
                <a:latin typeface="Comic Sans MS" panose="030F0702030302020204" pitchFamily="66" charset="0"/>
              </a:rPr>
              <a:t>12</a:t>
            </a:r>
            <a:r>
              <a:rPr lang="en-AU" sz="2800" b="0" i="0" dirty="0">
                <a:solidFill>
                  <a:srgbClr val="000000"/>
                </a:solidFill>
                <a:effectLst/>
                <a:latin typeface="Comic Sans MS" panose="030F0702030302020204" pitchFamily="66" charset="0"/>
              </a:rPr>
              <a:t> Rejoice in hope, be patient in suffering, persevere in prayer. </a:t>
            </a:r>
            <a:r>
              <a:rPr lang="en-AU" sz="2800" b="1" i="0" baseline="30000" dirty="0">
                <a:solidFill>
                  <a:srgbClr val="000000"/>
                </a:solidFill>
                <a:effectLst/>
                <a:latin typeface="Comic Sans MS" panose="030F0702030302020204" pitchFamily="66" charset="0"/>
              </a:rPr>
              <a:t>13</a:t>
            </a:r>
            <a:r>
              <a:rPr lang="en-AU" sz="2800" b="0" i="0" dirty="0">
                <a:solidFill>
                  <a:srgbClr val="000000"/>
                </a:solidFill>
                <a:effectLst/>
                <a:latin typeface="Comic Sans MS" panose="030F0702030302020204" pitchFamily="66" charset="0"/>
              </a:rPr>
              <a:t> Contribute to the needs of the saints; extend hospitality to strangers. </a:t>
            </a:r>
            <a:endParaRPr lang="en-AU" sz="2800" dirty="0">
              <a:latin typeface="Comic Sans MS" panose="030F0702030302020204" pitchFamily="66" charset="0"/>
            </a:endParaRPr>
          </a:p>
        </p:txBody>
      </p:sp>
    </p:spTree>
    <p:extLst>
      <p:ext uri="{BB962C8B-B14F-4D97-AF65-F5344CB8AC3E}">
        <p14:creationId xmlns:p14="http://schemas.microsoft.com/office/powerpoint/2010/main" val="303383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7F9B-F0F5-956A-66E9-E756A3E8490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B8EDA33F-C43D-9BA1-2AF5-026908ADA4C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E4BAAD1-D467-DC61-F91A-E9419A2FC57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3CB9FBA-4ADB-72CE-EFFE-A220662690D8}"/>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E10AC088-4C80-D9FC-F234-B943D56B913B}"/>
              </a:ext>
            </a:extLst>
          </p:cNvPr>
          <p:cNvSpPr txBox="1"/>
          <p:nvPr/>
        </p:nvSpPr>
        <p:spPr>
          <a:xfrm>
            <a:off x="336000" y="779776"/>
            <a:ext cx="11520000" cy="4545155"/>
          </a:xfrm>
          <a:prstGeom prst="rect">
            <a:avLst/>
          </a:prstGeom>
          <a:noFill/>
        </p:spPr>
        <p:txBody>
          <a:bodyPr wrap="square">
            <a:spAutoFit/>
          </a:bodyPr>
          <a:lstStyle/>
          <a:p>
            <a:pPr>
              <a:lnSpc>
                <a:spcPct val="150000"/>
              </a:lnSpc>
            </a:pPr>
            <a:r>
              <a:rPr lang="en-AU" sz="2800" b="1" i="0" baseline="30000" dirty="0">
                <a:solidFill>
                  <a:srgbClr val="000000"/>
                </a:solidFill>
                <a:effectLst/>
                <a:latin typeface="Comic Sans MS" panose="030F0702030302020204" pitchFamily="66" charset="0"/>
              </a:rPr>
              <a:t>14</a:t>
            </a:r>
            <a:r>
              <a:rPr lang="en-AU" sz="2800" b="0" i="0" dirty="0">
                <a:solidFill>
                  <a:srgbClr val="000000"/>
                </a:solidFill>
                <a:effectLst/>
                <a:latin typeface="Comic Sans MS" panose="030F0702030302020204" pitchFamily="66" charset="0"/>
              </a:rPr>
              <a:t> Bless those who persecute you; bless and do not curse them. </a:t>
            </a:r>
            <a:r>
              <a:rPr lang="en-AU" sz="2800" b="1" i="0" baseline="30000" dirty="0">
                <a:solidFill>
                  <a:srgbClr val="000000"/>
                </a:solidFill>
                <a:effectLst/>
                <a:latin typeface="Comic Sans MS" panose="030F0702030302020204" pitchFamily="66" charset="0"/>
              </a:rPr>
              <a:t>15</a:t>
            </a:r>
            <a:r>
              <a:rPr lang="en-AU" sz="2800" b="0" i="0" dirty="0">
                <a:solidFill>
                  <a:srgbClr val="000000"/>
                </a:solidFill>
                <a:effectLst/>
                <a:latin typeface="Comic Sans MS" panose="030F0702030302020204" pitchFamily="66" charset="0"/>
              </a:rPr>
              <a:t> Rejoice with those who rejoice, weep with those who weep. </a:t>
            </a:r>
            <a:r>
              <a:rPr lang="en-AU" sz="2800" b="1" i="0" baseline="30000" dirty="0">
                <a:solidFill>
                  <a:srgbClr val="000000"/>
                </a:solidFill>
                <a:effectLst/>
                <a:latin typeface="Comic Sans MS" panose="030F0702030302020204" pitchFamily="66" charset="0"/>
              </a:rPr>
              <a:t>16</a:t>
            </a:r>
            <a:r>
              <a:rPr lang="en-AU" sz="2800" b="0" i="0" dirty="0">
                <a:solidFill>
                  <a:srgbClr val="000000"/>
                </a:solidFill>
                <a:effectLst/>
                <a:latin typeface="Comic Sans MS" panose="030F0702030302020204" pitchFamily="66" charset="0"/>
              </a:rPr>
              <a:t> Live in harmony with one another; do not be haughty, but associate with the lowly; do not claim to be wiser than you are. </a:t>
            </a:r>
            <a:r>
              <a:rPr lang="en-AU" sz="2800" b="1" i="0" baseline="30000" dirty="0">
                <a:solidFill>
                  <a:srgbClr val="000000"/>
                </a:solidFill>
                <a:effectLst/>
                <a:latin typeface="Comic Sans MS" panose="030F0702030302020204" pitchFamily="66" charset="0"/>
              </a:rPr>
              <a:t>17</a:t>
            </a:r>
            <a:r>
              <a:rPr lang="en-AU" sz="2800" b="0" i="0" dirty="0">
                <a:solidFill>
                  <a:srgbClr val="000000"/>
                </a:solidFill>
                <a:effectLst/>
                <a:latin typeface="Comic Sans MS" panose="030F0702030302020204" pitchFamily="66" charset="0"/>
              </a:rPr>
              <a:t> Do not repay anyone evil for evil, but take thought for what is noble in the sight of all. </a:t>
            </a:r>
            <a:r>
              <a:rPr lang="en-AU" sz="2800" b="1" i="0" baseline="30000" dirty="0">
                <a:solidFill>
                  <a:srgbClr val="000000"/>
                </a:solidFill>
                <a:effectLst/>
                <a:latin typeface="Comic Sans MS" panose="030F0702030302020204" pitchFamily="66" charset="0"/>
              </a:rPr>
              <a:t>18</a:t>
            </a:r>
            <a:r>
              <a:rPr lang="en-AU" sz="2800" b="0" i="0" dirty="0">
                <a:solidFill>
                  <a:srgbClr val="000000"/>
                </a:solidFill>
                <a:effectLst/>
                <a:latin typeface="Comic Sans MS" panose="030F0702030302020204" pitchFamily="66" charset="0"/>
              </a:rPr>
              <a:t> If it is possible, so far as it depends on you, live peaceably with all. </a:t>
            </a:r>
            <a:endParaRPr lang="en-AU" sz="2800" dirty="0">
              <a:latin typeface="Comic Sans MS" panose="030F0702030302020204" pitchFamily="66" charset="0"/>
            </a:endParaRPr>
          </a:p>
        </p:txBody>
      </p:sp>
    </p:spTree>
    <p:extLst>
      <p:ext uri="{BB962C8B-B14F-4D97-AF65-F5344CB8AC3E}">
        <p14:creationId xmlns:p14="http://schemas.microsoft.com/office/powerpoint/2010/main" val="666485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AB727-8F81-415B-5445-8F83DE378D5B}"/>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96F35AB0-2843-1003-D00F-49060100CC2F}"/>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6811DC7-A430-1AC5-8171-7F128748628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4D4FF39C-9506-31B1-9E68-C0137CAB5963}"/>
              </a:ext>
            </a:extLst>
          </p:cNvPr>
          <p:cNvSpPr txBox="1"/>
          <p:nvPr/>
        </p:nvSpPr>
        <p:spPr>
          <a:xfrm>
            <a:off x="2073467" y="5616408"/>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
        <p:nvSpPr>
          <p:cNvPr id="5" name="TextBox 4">
            <a:extLst>
              <a:ext uri="{FF2B5EF4-FFF2-40B4-BE49-F238E27FC236}">
                <a16:creationId xmlns:a16="http://schemas.microsoft.com/office/drawing/2014/main" id="{21BDFF1B-F3A6-D0BF-D49D-556DDC54B35E}"/>
              </a:ext>
            </a:extLst>
          </p:cNvPr>
          <p:cNvSpPr txBox="1"/>
          <p:nvPr/>
        </p:nvSpPr>
        <p:spPr>
          <a:xfrm>
            <a:off x="336000" y="880297"/>
            <a:ext cx="11520000" cy="4545155"/>
          </a:xfrm>
          <a:prstGeom prst="rect">
            <a:avLst/>
          </a:prstGeom>
          <a:noFill/>
        </p:spPr>
        <p:txBody>
          <a:bodyPr wrap="square">
            <a:spAutoFit/>
          </a:bodyPr>
          <a:lstStyle/>
          <a:p>
            <a:pPr>
              <a:lnSpc>
                <a:spcPct val="150000"/>
              </a:lnSpc>
            </a:pPr>
            <a:r>
              <a:rPr lang="en-AU" sz="2800" b="1" i="0" baseline="30000" dirty="0">
                <a:solidFill>
                  <a:srgbClr val="000000"/>
                </a:solidFill>
                <a:effectLst/>
                <a:latin typeface="Comic Sans MS" panose="030F0702030302020204" pitchFamily="66" charset="0"/>
              </a:rPr>
              <a:t>19</a:t>
            </a:r>
            <a:r>
              <a:rPr lang="en-AU" sz="2800" b="0" i="0" dirty="0">
                <a:solidFill>
                  <a:srgbClr val="000000"/>
                </a:solidFill>
                <a:effectLst/>
                <a:latin typeface="Comic Sans MS" panose="030F0702030302020204" pitchFamily="66" charset="0"/>
              </a:rPr>
              <a:t> Beloved, never avenge yourselves, but leave room for the wrath of God; for it is written, ‘Vengeance is mine, I will repay, says the Lord.’ </a:t>
            </a:r>
            <a:r>
              <a:rPr lang="en-AU" sz="2800" b="1" i="0" baseline="30000" dirty="0">
                <a:solidFill>
                  <a:srgbClr val="000000"/>
                </a:solidFill>
                <a:effectLst/>
                <a:latin typeface="Comic Sans MS" panose="030F0702030302020204" pitchFamily="66" charset="0"/>
              </a:rPr>
              <a:t>20</a:t>
            </a:r>
            <a:r>
              <a:rPr lang="en-AU" sz="2800" b="0" i="0" dirty="0">
                <a:solidFill>
                  <a:srgbClr val="000000"/>
                </a:solidFill>
                <a:effectLst/>
                <a:latin typeface="Comic Sans MS" panose="030F0702030302020204" pitchFamily="66" charset="0"/>
              </a:rPr>
              <a:t> No, ‘if your enemies are hungry, feed them; if they are thirsty, give them something to drink; for by doing this you will heap burning coals on their heads.’ </a:t>
            </a:r>
            <a:r>
              <a:rPr lang="en-AU" sz="2800" b="1" i="0" baseline="30000" dirty="0">
                <a:solidFill>
                  <a:srgbClr val="000000"/>
                </a:solidFill>
                <a:effectLst/>
                <a:latin typeface="Comic Sans MS" panose="030F0702030302020204" pitchFamily="66" charset="0"/>
              </a:rPr>
              <a:t>21</a:t>
            </a:r>
            <a:r>
              <a:rPr lang="en-AU" sz="2800" b="0" i="0" dirty="0">
                <a:solidFill>
                  <a:srgbClr val="000000"/>
                </a:solidFill>
                <a:effectLst/>
                <a:latin typeface="Comic Sans MS" panose="030F0702030302020204" pitchFamily="66" charset="0"/>
              </a:rPr>
              <a:t> Do not be overcome by evil, but overcome evil with good.</a:t>
            </a:r>
            <a:endParaRPr lang="en-AU" sz="2800" dirty="0">
              <a:latin typeface="Comic Sans MS" panose="030F0702030302020204" pitchFamily="66" charset="0"/>
            </a:endParaRPr>
          </a:p>
        </p:txBody>
      </p:sp>
    </p:spTree>
    <p:extLst>
      <p:ext uri="{BB962C8B-B14F-4D97-AF65-F5344CB8AC3E}">
        <p14:creationId xmlns:p14="http://schemas.microsoft.com/office/powerpoint/2010/main" val="41934073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F6FD19-74BF-9276-BE12-6432D8319B42}"/>
              </a:ext>
            </a:extLst>
          </p:cNvPr>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27</a:t>
            </a:fld>
            <a:endParaRPr lang="en-AU" noProof="0" dirty="0">
              <a:solidFill>
                <a:prstClr val="black">
                  <a:tint val="75000"/>
                </a:prstClr>
              </a:solidFill>
            </a:endParaRPr>
          </a:p>
        </p:txBody>
      </p:sp>
      <p:pic>
        <p:nvPicPr>
          <p:cNvPr id="9" name="Picture 8" descr="A open book in a field of flowers&#10;&#10;AI-generated content may be incorrect.">
            <a:extLst>
              <a:ext uri="{FF2B5EF4-FFF2-40B4-BE49-F238E27FC236}">
                <a16:creationId xmlns:a16="http://schemas.microsoft.com/office/drawing/2014/main" id="{EAECE06A-855F-7DD3-E962-E5E34529C0D8}"/>
              </a:ext>
            </a:extLst>
          </p:cNvPr>
          <p:cNvPicPr>
            <a:picLocks noChangeAspect="1"/>
          </p:cNvPicPr>
          <p:nvPr/>
        </p:nvPicPr>
        <p:blipFill rotWithShape="1">
          <a:blip r:embed="rId2">
            <a:extLst>
              <a:ext uri="{28A0092B-C50C-407E-A947-70E740481C1C}">
                <a14:useLocalDpi xmlns:a14="http://schemas.microsoft.com/office/drawing/2010/main" val="0"/>
              </a:ext>
            </a:extLst>
          </a:blip>
          <a:srcRect t="19297" r="2305"/>
          <a:stretch/>
        </p:blipFill>
        <p:spPr>
          <a:xfrm>
            <a:off x="0" y="18277"/>
            <a:ext cx="12191999" cy="6876908"/>
          </a:xfrm>
          <a:prstGeom prst="rect">
            <a:avLst/>
          </a:prstGeom>
        </p:spPr>
      </p:pic>
      <p:sp>
        <p:nvSpPr>
          <p:cNvPr id="10" name="TextBox 9">
            <a:extLst>
              <a:ext uri="{FF2B5EF4-FFF2-40B4-BE49-F238E27FC236}">
                <a16:creationId xmlns:a16="http://schemas.microsoft.com/office/drawing/2014/main" id="{4025C3E8-DFF0-BF92-1E54-0E32EFD847B2}"/>
              </a:ext>
            </a:extLst>
          </p:cNvPr>
          <p:cNvSpPr txBox="1"/>
          <p:nvPr/>
        </p:nvSpPr>
        <p:spPr>
          <a:xfrm>
            <a:off x="5438371" y="555181"/>
            <a:ext cx="4721629"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before </a:t>
            </a:r>
          </a:p>
          <a:p>
            <a:pPr algn="ctr">
              <a:lnSpc>
                <a:spcPct val="114999"/>
              </a:lnSpc>
            </a:pPr>
            <a:r>
              <a:rPr lang="en-AU" sz="4000" b="1" noProof="0" dirty="0">
                <a:solidFill>
                  <a:srgbClr val="ADDB7B"/>
                </a:solidFill>
                <a:latin typeface="Comic Sans MS"/>
              </a:rPr>
              <a:t>​the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3869839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E366E-7A1E-774C-F501-3DA9199C460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6A36D59-C128-2217-2D33-80FB1FD3A3F3}"/>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E7F2779-C97D-ED91-DBB9-EEDF4D94D281}"/>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DD5FA168-80A9-9148-7CD7-9BD738F04D24}"/>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1ED06EE2-5E8F-715B-E71D-AA70C7B02295}"/>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2F711045-045E-7A17-6420-CC4425CE0E23}"/>
              </a:ext>
            </a:extLst>
          </p:cNvPr>
          <p:cNvSpPr txBox="1"/>
          <p:nvPr/>
        </p:nvSpPr>
        <p:spPr>
          <a:xfrm>
            <a:off x="318000" y="2670199"/>
            <a:ext cx="11556000" cy="3252493"/>
          </a:xfrm>
          <a:prstGeom prst="rect">
            <a:avLst/>
          </a:prstGeom>
          <a:noFill/>
        </p:spPr>
        <p:txBody>
          <a:bodyPr wrap="square">
            <a:spAutoFit/>
          </a:bodyPr>
          <a:lstStyle/>
          <a:p>
            <a:pPr>
              <a:lnSpc>
                <a:spcPct val="150000"/>
              </a:lnSpc>
            </a:pPr>
            <a:r>
              <a:rPr lang="en-AU" sz="2800" b="1" i="0" baseline="30000" dirty="0">
                <a:solidFill>
                  <a:srgbClr val="000000"/>
                </a:solidFill>
                <a:effectLst/>
                <a:latin typeface="Comic Sans MS" panose="030F0702030302020204" pitchFamily="66" charset="0"/>
              </a:rPr>
              <a:t>21</a:t>
            </a:r>
            <a:r>
              <a:rPr lang="en-AU" sz="2800" b="0" i="0" dirty="0">
                <a:solidFill>
                  <a:srgbClr val="000000"/>
                </a:solidFill>
                <a:effectLst/>
                <a:latin typeface="Comic Sans MS" panose="030F0702030302020204" pitchFamily="66" charset="0"/>
              </a:rPr>
              <a:t> From that time on, Jesus began to show his disciples that he must go to Jerusalem and undergo great suffering at the hands of the elders and chief priests and scribes, and be killed, and on the third day be raised. </a:t>
            </a:r>
            <a:r>
              <a:rPr lang="en-AU" sz="2800" b="1" i="0" baseline="30000" dirty="0">
                <a:solidFill>
                  <a:srgbClr val="000000"/>
                </a:solidFill>
                <a:effectLst/>
                <a:latin typeface="Comic Sans MS" panose="030F0702030302020204" pitchFamily="66" charset="0"/>
              </a:rPr>
              <a:t>22</a:t>
            </a:r>
            <a:r>
              <a:rPr lang="en-AU" sz="2800" b="0" i="0" dirty="0">
                <a:solidFill>
                  <a:srgbClr val="000000"/>
                </a:solidFill>
                <a:effectLst/>
                <a:latin typeface="Comic Sans MS" panose="030F0702030302020204" pitchFamily="66" charset="0"/>
              </a:rPr>
              <a:t> And Peter took him aside and began to rebuke him, saying, ‘God forbid it, Lord! This must never happen to you.’ </a:t>
            </a:r>
            <a:endParaRPr lang="en-AU" sz="2800" dirty="0">
              <a:latin typeface="Comic Sans MS" panose="030F0702030302020204" pitchFamily="66" charset="0"/>
            </a:endParaRPr>
          </a:p>
        </p:txBody>
      </p:sp>
      <p:sp>
        <p:nvSpPr>
          <p:cNvPr id="8" name="TextBox 7">
            <a:extLst>
              <a:ext uri="{FF2B5EF4-FFF2-40B4-BE49-F238E27FC236}">
                <a16:creationId xmlns:a16="http://schemas.microsoft.com/office/drawing/2014/main" id="{A12934CC-B641-04F4-9857-14C5691605DD}"/>
              </a:ext>
            </a:extLst>
          </p:cNvPr>
          <p:cNvSpPr txBox="1"/>
          <p:nvPr/>
        </p:nvSpPr>
        <p:spPr>
          <a:xfrm>
            <a:off x="966000" y="352016"/>
            <a:ext cx="10260000" cy="1959832"/>
          </a:xfrm>
          <a:prstGeom prst="rect">
            <a:avLst/>
          </a:prstGeom>
          <a:noFill/>
        </p:spPr>
        <p:txBody>
          <a:bodyPr wrap="square" lIns="91440" tIns="45720" rIns="91440" bIns="45720" anchor="t">
            <a:spAutoFit/>
          </a:bodyPr>
          <a:lstStyle/>
          <a:p>
            <a:pPr>
              <a:lnSpc>
                <a:spcPct val="150000"/>
              </a:lnSpc>
            </a:pPr>
            <a:r>
              <a:rPr lang="en-AU" sz="2800" noProof="0" dirty="0">
                <a:solidFill>
                  <a:srgbClr val="00B050"/>
                </a:solidFill>
                <a:latin typeface="Comic Sans MS"/>
              </a:rPr>
              <a:t>Deacon: </a:t>
            </a:r>
            <a:r>
              <a:rPr lang="en-AU" sz="2800" noProof="0" dirty="0">
                <a:latin typeface="Comic Sans MS"/>
              </a:rPr>
              <a:t>The Gospel of our Lord Jesus Christ according to St Matthew Chapter 16 beginning at the</a:t>
            </a:r>
            <a:r>
              <a:rPr lang="en-AU" sz="2800" dirty="0">
                <a:latin typeface="Comic Sans MS"/>
              </a:rPr>
              <a:t> 21</a:t>
            </a:r>
            <a:r>
              <a:rPr lang="en-AU" sz="2800" baseline="30000" dirty="0">
                <a:latin typeface="Comic Sans MS"/>
              </a:rPr>
              <a:t>st</a:t>
            </a:r>
            <a:r>
              <a:rPr lang="en-AU" sz="2800" noProof="0" dirty="0">
                <a:latin typeface="Comic Sans MS"/>
              </a:rPr>
              <a:t>verse. </a:t>
            </a:r>
          </a:p>
          <a:p>
            <a:pPr algn="ctr">
              <a:lnSpc>
                <a:spcPct val="150000"/>
              </a:lnSpc>
            </a:pPr>
            <a:r>
              <a:rPr lang="en-AU" sz="2800" b="1" noProof="0" dirty="0">
                <a:solidFill>
                  <a:srgbClr val="00B050"/>
                </a:solidFill>
                <a:latin typeface="Comic Sans MS" panose="030F0702030302020204" pitchFamily="66" charset="0"/>
              </a:rPr>
              <a:t>All: </a:t>
            </a:r>
            <a:r>
              <a:rPr lang="en-AU" sz="2800" b="1" noProof="0" dirty="0">
                <a:latin typeface="Comic Sans MS" panose="030F0702030302020204" pitchFamily="66" charset="0"/>
              </a:rPr>
              <a:t>Glory to you Lord Jesus Christ.</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3605535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33BAF-F165-9749-6742-D75D88DBB15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C571FF0-4B40-F271-58AC-6DEB62254AB2}"/>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1E732C4-B7FA-6163-DE54-1051976DEB10}"/>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0A5720DC-F724-2BAD-EB77-90DE4FB76B9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83F3C03F-E009-3596-6BD3-2FFD7393E856}"/>
              </a:ext>
            </a:extLst>
          </p:cNvPr>
          <p:cNvSpPr txBox="1"/>
          <p:nvPr/>
        </p:nvSpPr>
        <p:spPr>
          <a:xfrm>
            <a:off x="336000" y="584900"/>
            <a:ext cx="11520000" cy="5191486"/>
          </a:xfrm>
          <a:prstGeom prst="rect">
            <a:avLst/>
          </a:prstGeom>
          <a:noFill/>
        </p:spPr>
        <p:txBody>
          <a:bodyPr wrap="square">
            <a:spAutoFit/>
          </a:bodyPr>
          <a:lstStyle/>
          <a:p>
            <a:pPr>
              <a:lnSpc>
                <a:spcPct val="150000"/>
              </a:lnSpc>
            </a:pPr>
            <a:r>
              <a:rPr lang="en-AU" sz="2800" b="1" baseline="30000" dirty="0">
                <a:solidFill>
                  <a:srgbClr val="000000"/>
                </a:solidFill>
                <a:latin typeface="Comic Sans MS" panose="030F0702030302020204" pitchFamily="66" charset="0"/>
              </a:rPr>
              <a:t>23</a:t>
            </a:r>
            <a:r>
              <a:rPr lang="en-AU" sz="2800" dirty="0">
                <a:solidFill>
                  <a:srgbClr val="000000"/>
                </a:solidFill>
                <a:latin typeface="Comic Sans MS" panose="030F0702030302020204" pitchFamily="66" charset="0"/>
              </a:rPr>
              <a:t> But he turned and said to Peter, ‘Get behind me, Satan! You are a stumbling-block to me; for you are setting your mind not on divine things but on human things.’ </a:t>
            </a:r>
            <a:r>
              <a:rPr lang="en-AU" sz="2800" b="1" i="0" baseline="30000" dirty="0">
                <a:solidFill>
                  <a:srgbClr val="000000"/>
                </a:solidFill>
                <a:effectLst/>
                <a:latin typeface="Comic Sans MS" panose="030F0702030302020204" pitchFamily="66" charset="0"/>
              </a:rPr>
              <a:t>24</a:t>
            </a:r>
            <a:r>
              <a:rPr lang="en-AU" sz="2800" b="0" i="0" dirty="0">
                <a:solidFill>
                  <a:srgbClr val="000000"/>
                </a:solidFill>
                <a:effectLst/>
                <a:latin typeface="Comic Sans MS" panose="030F0702030302020204" pitchFamily="66" charset="0"/>
              </a:rPr>
              <a:t> Then Jesus told his disciples, ‘If any want to become my followers, let them deny themselves and take up their cross and follow me. </a:t>
            </a:r>
            <a:r>
              <a:rPr lang="en-AU" sz="2800" b="1" i="0" baseline="30000" dirty="0">
                <a:solidFill>
                  <a:srgbClr val="000000"/>
                </a:solidFill>
                <a:effectLst/>
                <a:latin typeface="Comic Sans MS" panose="030F0702030302020204" pitchFamily="66" charset="0"/>
              </a:rPr>
              <a:t>25</a:t>
            </a:r>
            <a:r>
              <a:rPr lang="en-AU" sz="2800" b="0" i="0" dirty="0">
                <a:solidFill>
                  <a:srgbClr val="000000"/>
                </a:solidFill>
                <a:effectLst/>
                <a:latin typeface="Comic Sans MS" panose="030F0702030302020204" pitchFamily="66" charset="0"/>
              </a:rPr>
              <a:t> For those who want to save their life will lose it, and those who lose their life for my sake will find it. </a:t>
            </a:r>
            <a:r>
              <a:rPr lang="en-AU" sz="2800" b="1" i="0" baseline="30000" dirty="0">
                <a:solidFill>
                  <a:srgbClr val="000000"/>
                </a:solidFill>
                <a:effectLst/>
                <a:latin typeface="Comic Sans MS" panose="030F0702030302020204" pitchFamily="66" charset="0"/>
              </a:rPr>
              <a:t>26</a:t>
            </a:r>
            <a:r>
              <a:rPr lang="en-AU" sz="2800" b="0" i="0" dirty="0">
                <a:solidFill>
                  <a:srgbClr val="000000"/>
                </a:solidFill>
                <a:effectLst/>
                <a:latin typeface="Comic Sans MS" panose="030F0702030302020204" pitchFamily="66" charset="0"/>
              </a:rPr>
              <a:t> For what will it profit them if they gain the whole world but forfeit their life? Or what will they give in return for their life? </a:t>
            </a:r>
            <a:endParaRPr lang="en-AU" sz="2800" dirty="0">
              <a:latin typeface="Comic Sans MS" panose="030F0702030302020204" pitchFamily="66" charset="0"/>
            </a:endParaRPr>
          </a:p>
        </p:txBody>
      </p:sp>
      <p:sp>
        <p:nvSpPr>
          <p:cNvPr id="6" name="Rectangle 5">
            <a:extLst>
              <a:ext uri="{FF2B5EF4-FFF2-40B4-BE49-F238E27FC236}">
                <a16:creationId xmlns:a16="http://schemas.microsoft.com/office/drawing/2014/main" id="{D40C6C02-E3D6-6B11-F9A8-729A2DF2CDA6}"/>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1611861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EED2037D-35E3-05F6-E09B-C219996F7621}"/>
              </a:ext>
            </a:extLst>
          </p:cNvPr>
          <p:cNvSpPr txBox="1"/>
          <p:nvPr/>
        </p:nvSpPr>
        <p:spPr>
          <a:xfrm>
            <a:off x="458255" y="140170"/>
            <a:ext cx="10025148" cy="6671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a:t>
            </a:r>
            <a:r>
              <a:rPr lang="en-AU" sz="2800" i="1" noProof="0" dirty="0">
                <a:solidFill>
                  <a:srgbClr val="00B050"/>
                </a:solidFill>
                <a:latin typeface="Comic Sans MS"/>
              </a:rPr>
              <a:t> </a:t>
            </a:r>
            <a:r>
              <a:rPr lang="en-AU" sz="2800" noProof="0" dirty="0">
                <a:latin typeface="Comic Sans MS"/>
              </a:rPr>
              <a:t>Our Holy Hermit today is St. Jerome of </a:t>
            </a:r>
            <a:r>
              <a:rPr lang="en-AU" sz="2800" noProof="0" dirty="0" err="1">
                <a:latin typeface="Comic Sans MS"/>
              </a:rPr>
              <a:t>Stridon</a:t>
            </a:r>
            <a:endParaRPr lang="en-AU" sz="2800" noProof="0" dirty="0">
              <a:latin typeface="Comic Sans MS"/>
            </a:endParaRPr>
          </a:p>
        </p:txBody>
      </p:sp>
      <p:pic>
        <p:nvPicPr>
          <p:cNvPr id="2" name="Picture 1" descr="Slideshow image">
            <a:extLst>
              <a:ext uri="{FF2B5EF4-FFF2-40B4-BE49-F238E27FC236}">
                <a16:creationId xmlns:a16="http://schemas.microsoft.com/office/drawing/2014/main" id="{A6953624-2A4F-DFE2-FE29-5CF1503CCBB5}"/>
              </a:ext>
            </a:extLst>
          </p:cNvPr>
          <p:cNvPicPr>
            <a:picLocks noChangeAspect="1"/>
          </p:cNvPicPr>
          <p:nvPr/>
        </p:nvPicPr>
        <p:blipFill>
          <a:blip r:embed="rId3"/>
          <a:stretch>
            <a:fillRect/>
          </a:stretch>
        </p:blipFill>
        <p:spPr>
          <a:xfrm>
            <a:off x="8783515" y="1630973"/>
            <a:ext cx="3193542" cy="3193542"/>
          </a:xfrm>
          <a:prstGeom prst="rect">
            <a:avLst/>
          </a:prstGeom>
        </p:spPr>
      </p:pic>
      <p:sp>
        <p:nvSpPr>
          <p:cNvPr id="5" name="TextBox 4">
            <a:extLst>
              <a:ext uri="{FF2B5EF4-FFF2-40B4-BE49-F238E27FC236}">
                <a16:creationId xmlns:a16="http://schemas.microsoft.com/office/drawing/2014/main" id="{88D247FA-93E3-363C-430C-00E3F2596222}"/>
              </a:ext>
            </a:extLst>
          </p:cNvPr>
          <p:cNvSpPr txBox="1"/>
          <p:nvPr/>
        </p:nvSpPr>
        <p:spPr>
          <a:xfrm>
            <a:off x="458255" y="942918"/>
            <a:ext cx="8219753" cy="5576206"/>
          </a:xfrm>
          <a:prstGeom prst="rect">
            <a:avLst/>
          </a:prstGeom>
          <a:noFill/>
        </p:spPr>
        <p:txBody>
          <a:bodyPr wrap="square">
            <a:spAutoFit/>
          </a:bodyPr>
          <a:lstStyle/>
          <a:p>
            <a:pPr marL="0" marR="0" indent="0" algn="l">
              <a:lnSpc>
                <a:spcPct val="150000"/>
              </a:lnSpc>
              <a:spcAft>
                <a:spcPts val="1500"/>
              </a:spcAft>
              <a:buNone/>
            </a:pPr>
            <a:r>
              <a:rPr lang="en-AU" sz="2800" b="0" i="0" dirty="0">
                <a:solidFill>
                  <a:srgbClr val="222222"/>
                </a:solidFill>
                <a:effectLst/>
                <a:latin typeface="Comic Sans MS" panose="030F0702030302020204" pitchFamily="66" charset="0"/>
              </a:rPr>
              <a:t>Jerome is best known for his translation of the Bible from Hebrew and Old Latin.</a:t>
            </a:r>
          </a:p>
          <a:p>
            <a:pPr marL="0" marR="0" indent="0" algn="l">
              <a:lnSpc>
                <a:spcPct val="150000"/>
              </a:lnSpc>
              <a:spcAft>
                <a:spcPts val="1500"/>
              </a:spcAft>
              <a:buNone/>
            </a:pPr>
            <a:r>
              <a:rPr lang="en-AU" sz="2800" b="0" i="0" dirty="0">
                <a:solidFill>
                  <a:srgbClr val="222222"/>
                </a:solidFill>
                <a:effectLst/>
                <a:latin typeface="Comic Sans MS" panose="030F0702030302020204" pitchFamily="66" charset="0"/>
              </a:rPr>
              <a:t>He is particularly important for having made the core of the accepted Latin translation of the Bible known as the Vulgate.   </a:t>
            </a:r>
          </a:p>
          <a:p>
            <a:pPr marL="0" marR="0" indent="0" algn="l">
              <a:lnSpc>
                <a:spcPct val="150000"/>
              </a:lnSpc>
              <a:spcAft>
                <a:spcPts val="1500"/>
              </a:spcAft>
              <a:buNone/>
            </a:pPr>
            <a:r>
              <a:rPr lang="en-AU" sz="2800" b="0" i="0" dirty="0">
                <a:solidFill>
                  <a:srgbClr val="222222"/>
                </a:solidFill>
                <a:effectLst/>
                <a:latin typeface="Comic Sans MS" panose="030F0702030302020204" pitchFamily="66" charset="0"/>
              </a:rPr>
              <a:t>He also wrote defending the virginity of Mary and engaged in debates on several other heresies of the time.</a:t>
            </a:r>
          </a:p>
        </p:txBody>
      </p:sp>
    </p:spTree>
    <p:extLst>
      <p:ext uri="{BB962C8B-B14F-4D97-AF65-F5344CB8AC3E}">
        <p14:creationId xmlns:p14="http://schemas.microsoft.com/office/powerpoint/2010/main" val="1720509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BBF25-0090-FF3C-8E66-BA65A68D673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B1C8CE5-E07F-C16C-8DDD-1A7B0C241881}"/>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0ACB5C3F-EC79-EEB1-1B76-CC9F6BD6A6A7}"/>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E5452332-50AB-AAB6-A395-4399D80E45E0}"/>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9A355880-95BF-873A-2F2D-19A33CE622D7}"/>
              </a:ext>
            </a:extLst>
          </p:cNvPr>
          <p:cNvSpPr txBox="1"/>
          <p:nvPr/>
        </p:nvSpPr>
        <p:spPr>
          <a:xfrm>
            <a:off x="335999" y="541869"/>
            <a:ext cx="11520000" cy="3252493"/>
          </a:xfrm>
          <a:prstGeom prst="rect">
            <a:avLst/>
          </a:prstGeom>
          <a:noFill/>
        </p:spPr>
        <p:txBody>
          <a:bodyPr wrap="square">
            <a:spAutoFit/>
          </a:bodyPr>
          <a:lstStyle/>
          <a:p>
            <a:pPr>
              <a:lnSpc>
                <a:spcPct val="150000"/>
              </a:lnSpc>
            </a:pPr>
            <a:r>
              <a:rPr lang="en-AU" sz="2800" b="1" i="0" baseline="30000" dirty="0">
                <a:solidFill>
                  <a:srgbClr val="000000"/>
                </a:solidFill>
                <a:effectLst/>
                <a:latin typeface="Comic Sans MS" panose="030F0702030302020204" pitchFamily="66" charset="0"/>
              </a:rPr>
              <a:t>27</a:t>
            </a:r>
            <a:r>
              <a:rPr lang="en-AU" sz="2800" b="0" i="0" dirty="0">
                <a:solidFill>
                  <a:srgbClr val="000000"/>
                </a:solidFill>
                <a:effectLst/>
                <a:latin typeface="Comic Sans MS" panose="030F0702030302020204" pitchFamily="66" charset="0"/>
              </a:rPr>
              <a:t> ‘For the Son of Man is to come with his angels in the glory of his Father, and then he will repay everyone for what has been done. </a:t>
            </a:r>
            <a:r>
              <a:rPr lang="en-AU" sz="2800" b="1" i="0" baseline="30000" dirty="0">
                <a:solidFill>
                  <a:srgbClr val="000000"/>
                </a:solidFill>
                <a:effectLst/>
                <a:latin typeface="Comic Sans MS" panose="030F0702030302020204" pitchFamily="66" charset="0"/>
              </a:rPr>
              <a:t>28</a:t>
            </a:r>
            <a:r>
              <a:rPr lang="en-AU" sz="2800" b="0" i="0" dirty="0">
                <a:solidFill>
                  <a:srgbClr val="000000"/>
                </a:solidFill>
                <a:effectLst/>
                <a:latin typeface="Comic Sans MS" panose="030F0702030302020204" pitchFamily="66" charset="0"/>
              </a:rPr>
              <a:t> Truly I tell you, there are some standing here who will not taste death before they see the Son of Man coming in his kingdom.’</a:t>
            </a:r>
            <a:endParaRPr lang="en-AU" sz="2800" dirty="0">
              <a:latin typeface="Comic Sans MS" panose="030F0702030302020204" pitchFamily="66" charset="0"/>
            </a:endParaRPr>
          </a:p>
        </p:txBody>
      </p:sp>
      <p:sp>
        <p:nvSpPr>
          <p:cNvPr id="6" name="TextBox 5">
            <a:extLst>
              <a:ext uri="{FF2B5EF4-FFF2-40B4-BE49-F238E27FC236}">
                <a16:creationId xmlns:a16="http://schemas.microsoft.com/office/drawing/2014/main" id="{5B4604CE-C370-8F1D-1753-49B7B10DF2EE}"/>
              </a:ext>
            </a:extLst>
          </p:cNvPr>
          <p:cNvSpPr txBox="1"/>
          <p:nvPr/>
        </p:nvSpPr>
        <p:spPr>
          <a:xfrm>
            <a:off x="450387" y="4861334"/>
            <a:ext cx="1129122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noProof="0" dirty="0">
                <a:latin typeface="Comic Sans MS"/>
              </a:rPr>
              <a:t>This is the Gospel of the Lord.   </a:t>
            </a:r>
            <a:r>
              <a:rPr lang="en-AU" sz="2800" b="1" noProof="0" dirty="0">
                <a:latin typeface="Comic Sans MS"/>
              </a:rPr>
              <a:t>Praise to you Lord Jesus Christ.</a:t>
            </a:r>
            <a:endParaRPr lang="en-AU" sz="2800" noProof="0" dirty="0"/>
          </a:p>
        </p:txBody>
      </p:sp>
    </p:spTree>
    <p:extLst>
      <p:ext uri="{BB962C8B-B14F-4D97-AF65-F5344CB8AC3E}">
        <p14:creationId xmlns:p14="http://schemas.microsoft.com/office/powerpoint/2010/main" val="3186627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ook and flowers on a table&#10;&#10;Description automatically generated">
            <a:extLst>
              <a:ext uri="{FF2B5EF4-FFF2-40B4-BE49-F238E27FC236}">
                <a16:creationId xmlns:a16="http://schemas.microsoft.com/office/drawing/2014/main" id="{28C6F0F5-6C94-F59F-4674-164BFAA29EAB}"/>
              </a:ext>
            </a:extLst>
          </p:cNvPr>
          <p:cNvPicPr>
            <a:picLocks noChangeAspect="1"/>
          </p:cNvPicPr>
          <p:nvPr/>
        </p:nvPicPr>
        <p:blipFill>
          <a:blip r:embed="rId2">
            <a:extLst>
              <a:ext uri="{28A0092B-C50C-407E-A947-70E740481C1C}">
                <a14:useLocalDpi xmlns:a14="http://schemas.microsoft.com/office/drawing/2010/main" val="0"/>
              </a:ext>
            </a:extLst>
          </a:blip>
          <a:srcRect t="19195" r="1" b="27631"/>
          <a:stretch/>
        </p:blipFill>
        <p:spPr>
          <a:xfrm>
            <a:off x="0" y="0"/>
            <a:ext cx="12192000" cy="6857999"/>
          </a:xfrm>
          <a:prstGeom prst="rect">
            <a:avLst/>
          </a:prstGeom>
          <a:noFill/>
        </p:spPr>
      </p:pic>
      <p:sp>
        <p:nvSpPr>
          <p:cNvPr id="2" name="Slide Number Placeholder 1" hidden="1">
            <a:extLst>
              <a:ext uri="{FF2B5EF4-FFF2-40B4-BE49-F238E27FC236}">
                <a16:creationId xmlns:a16="http://schemas.microsoft.com/office/drawing/2014/main" id="{29295B47-6AB1-C2C1-4D9C-D5C9691DB1ED}"/>
              </a:ext>
            </a:extLst>
          </p:cNvPr>
          <p:cNvSpPr>
            <a:spLocks noGrp="1"/>
          </p:cNvSpPr>
          <p:nvPr>
            <p:ph type="sldNum" sz="quarter" idx="12"/>
          </p:nvPr>
        </p:nvSpPr>
        <p:spPr/>
        <p:txBody>
          <a:bodyPr/>
          <a:lstStyle/>
          <a:p>
            <a:pPr>
              <a:spcAft>
                <a:spcPts val="600"/>
              </a:spcAft>
              <a:defRPr/>
            </a:pPr>
            <a:fld id="{EBC57D59-8F18-4E33-9885-CA1B9A361622}" type="slidenum">
              <a:rPr lang="en-AU" noProof="0" smtClean="0">
                <a:solidFill>
                  <a:prstClr val="black">
                    <a:tint val="75000"/>
                  </a:prstClr>
                </a:solidFill>
              </a:rPr>
              <a:pPr>
                <a:spcAft>
                  <a:spcPts val="600"/>
                </a:spcAft>
                <a:defRPr/>
              </a:pPr>
              <a:t>31</a:t>
            </a:fld>
            <a:endParaRPr lang="en-AU" noProof="0" dirty="0">
              <a:solidFill>
                <a:prstClr val="black">
                  <a:tint val="75000"/>
                </a:prstClr>
              </a:solidFill>
            </a:endParaRPr>
          </a:p>
        </p:txBody>
      </p:sp>
      <p:sp>
        <p:nvSpPr>
          <p:cNvPr id="6" name="TextBox 5">
            <a:extLst>
              <a:ext uri="{FF2B5EF4-FFF2-40B4-BE49-F238E27FC236}">
                <a16:creationId xmlns:a16="http://schemas.microsoft.com/office/drawing/2014/main" id="{B997E1CA-0589-9A88-0F7B-E05A6C932546}"/>
              </a:ext>
            </a:extLst>
          </p:cNvPr>
          <p:cNvSpPr txBox="1"/>
          <p:nvPr/>
        </p:nvSpPr>
        <p:spPr>
          <a:xfrm>
            <a:off x="3591098" y="1816331"/>
            <a:ext cx="5436523"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a:t>
            </a:r>
            <a:endParaRPr lang="en-AU" sz="4000" b="1" noProof="0" dirty="0">
              <a:solidFill>
                <a:srgbClr val="ADDB7B"/>
              </a:solidFill>
              <a:latin typeface="Comic Sans MS"/>
              <a:cs typeface="Calibri"/>
            </a:endParaRPr>
          </a:p>
          <a:p>
            <a:pPr algn="ctr">
              <a:lnSpc>
                <a:spcPct val="114999"/>
              </a:lnSpc>
            </a:pPr>
            <a:r>
              <a:rPr lang="en-AU" sz="4000" b="1" noProof="0" dirty="0">
                <a:solidFill>
                  <a:srgbClr val="ADDB7B"/>
                </a:solidFill>
                <a:latin typeface="Comic Sans MS"/>
              </a:rPr>
              <a:t>after ​the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1751699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50FFE8-B04A-EB82-C53E-242C185F4BB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32</a:t>
            </a:fld>
            <a:endParaRPr lang="en-AU" noProof="0">
              <a:solidFill>
                <a:prstClr val="black">
                  <a:tint val="75000"/>
                </a:prstClr>
              </a:solidFill>
            </a:endParaRPr>
          </a:p>
        </p:txBody>
      </p:sp>
      <p:sp>
        <p:nvSpPr>
          <p:cNvPr id="4" name="TextBox 3">
            <a:extLst>
              <a:ext uri="{FF2B5EF4-FFF2-40B4-BE49-F238E27FC236}">
                <a16:creationId xmlns:a16="http://schemas.microsoft.com/office/drawing/2014/main" id="{A64D88EB-19E9-D602-EC87-E7A60CB2FF65}"/>
              </a:ext>
            </a:extLst>
          </p:cNvPr>
          <p:cNvSpPr txBox="1"/>
          <p:nvPr/>
        </p:nvSpPr>
        <p:spPr>
          <a:xfrm>
            <a:off x="365245" y="4987426"/>
            <a:ext cx="11465529"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6600" noProof="0">
                <a:solidFill>
                  <a:srgbClr val="00B050"/>
                </a:solidFill>
                <a:latin typeface="Comic Sans MS"/>
              </a:rPr>
              <a:t>Sermon</a:t>
            </a:r>
            <a:endParaRPr lang="en-AU" sz="6600" noProof="0">
              <a:solidFill>
                <a:srgbClr val="00B050"/>
              </a:solidFill>
              <a:ea typeface="Calibri"/>
              <a:cs typeface="Calibri"/>
            </a:endParaRPr>
          </a:p>
        </p:txBody>
      </p:sp>
      <p:sp>
        <p:nvSpPr>
          <p:cNvPr id="5" name="TextBox 4">
            <a:extLst>
              <a:ext uri="{FF2B5EF4-FFF2-40B4-BE49-F238E27FC236}">
                <a16:creationId xmlns:a16="http://schemas.microsoft.com/office/drawing/2014/main" id="{45778826-7C60-ABB3-4AD2-60B01924D0B8}"/>
              </a:ext>
            </a:extLst>
          </p:cNvPr>
          <p:cNvSpPr txBox="1"/>
          <p:nvPr/>
        </p:nvSpPr>
        <p:spPr>
          <a:xfrm>
            <a:off x="481154" y="182144"/>
            <a:ext cx="11239500" cy="4461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400" b="1" noProof="0">
                <a:solidFill>
                  <a:srgbClr val="00B050"/>
                </a:solidFill>
                <a:latin typeface="Comic Sans MS"/>
              </a:rPr>
              <a:t>Leader:</a:t>
            </a:r>
            <a:r>
              <a:rPr lang="en-AU" sz="2400" b="1" i="1" noProof="0">
                <a:solidFill>
                  <a:srgbClr val="00B050"/>
                </a:solidFill>
                <a:latin typeface="Comic Sans MS"/>
              </a:rPr>
              <a:t> </a:t>
            </a:r>
            <a:r>
              <a:rPr lang="en-AU" sz="2400" noProof="0">
                <a:latin typeface="Comic Sans MS"/>
              </a:rPr>
              <a:t>The Sermon is recorded to YouTube for sharing later.</a:t>
            </a:r>
            <a:endParaRPr lang="en-AU" sz="2400" noProof="0">
              <a:ea typeface="Calibri"/>
              <a:cs typeface="Calibri"/>
            </a:endParaRPr>
          </a:p>
          <a:p>
            <a:pPr>
              <a:lnSpc>
                <a:spcPct val="150000"/>
              </a:lnSpc>
            </a:pPr>
            <a:r>
              <a:rPr lang="en-AU" sz="2400" noProof="0">
                <a:latin typeface="Comic Sans MS"/>
              </a:rPr>
              <a:t>Only the preacher's video and audio will be recorded.</a:t>
            </a:r>
          </a:p>
          <a:p>
            <a:pPr>
              <a:lnSpc>
                <a:spcPct val="150000"/>
              </a:lnSpc>
            </a:pPr>
            <a:r>
              <a:rPr lang="en-AU" sz="2400" noProof="0">
                <a:latin typeface="Comic Sans MS"/>
                <a:ea typeface="Calibri"/>
                <a:cs typeface="Calibri"/>
              </a:rPr>
              <a:t>The chat and other participants' feeds remain out of sight of the recording.</a:t>
            </a:r>
          </a:p>
          <a:p>
            <a:pPr>
              <a:lnSpc>
                <a:spcPct val="150000"/>
              </a:lnSpc>
            </a:pPr>
            <a:endParaRPr lang="en-AU" sz="2400" b="1" i="1" noProof="0">
              <a:solidFill>
                <a:srgbClr val="E3960B"/>
              </a:solidFill>
              <a:latin typeface="Comic Sans MS"/>
              <a:ea typeface="Calibri"/>
              <a:cs typeface="Calibri"/>
            </a:endParaRPr>
          </a:p>
          <a:p>
            <a:pPr marL="342900" indent="-342900">
              <a:lnSpc>
                <a:spcPct val="150000"/>
              </a:lnSpc>
              <a:buFont typeface="Wingdings"/>
              <a:buChar char="Ø"/>
            </a:pPr>
            <a:r>
              <a:rPr lang="en-AU" sz="2400" i="1" noProof="0">
                <a:solidFill>
                  <a:srgbClr val="00B050"/>
                </a:solidFill>
                <a:latin typeface="Comic Sans MS"/>
                <a:ea typeface="Calibri"/>
                <a:cs typeface="Calibri"/>
              </a:rPr>
              <a:t>Leader and Cantor mute  </a:t>
            </a:r>
            <a:endParaRPr lang="en-AU" sz="2400" i="1" noProof="0">
              <a:solidFill>
                <a:srgbClr val="00B050"/>
              </a:solidFill>
              <a:latin typeface="Calibri"/>
              <a:ea typeface="Calibri"/>
              <a:cs typeface="Calibri"/>
            </a:endParaRPr>
          </a:p>
          <a:p>
            <a:pPr marL="342900" indent="-342900">
              <a:lnSpc>
                <a:spcPct val="150000"/>
              </a:lnSpc>
              <a:buFont typeface="Wingdings"/>
              <a:buChar char="Ø"/>
            </a:pPr>
            <a:r>
              <a:rPr lang="en-AU" sz="2400" i="1" noProof="0">
                <a:solidFill>
                  <a:srgbClr val="00B050"/>
                </a:solidFill>
                <a:latin typeface="Comic Sans MS"/>
                <a:ea typeface="Calibri"/>
                <a:cs typeface="Calibri"/>
              </a:rPr>
              <a:t>Broadcaster exits screenshare </a:t>
            </a:r>
            <a:endParaRPr lang="en-AU" sz="2400" i="1" noProof="0">
              <a:solidFill>
                <a:srgbClr val="00B050"/>
              </a:solidFill>
              <a:latin typeface="Calibri"/>
              <a:ea typeface="Calibri"/>
              <a:cs typeface="Calibri"/>
            </a:endParaRPr>
          </a:p>
          <a:p>
            <a:pPr marL="342900" indent="-342900">
              <a:lnSpc>
                <a:spcPct val="150000"/>
              </a:lnSpc>
              <a:buFont typeface="Wingdings,Sans-Serif"/>
              <a:buChar char="Ø"/>
            </a:pPr>
            <a:r>
              <a:rPr lang="en-AU" sz="2400" i="1" noProof="0">
                <a:solidFill>
                  <a:srgbClr val="00B050"/>
                </a:solidFill>
                <a:latin typeface="Comic Sans MS"/>
                <a:ea typeface="Calibri"/>
                <a:cs typeface="Calibri"/>
              </a:rPr>
              <a:t>Preacher unmutes</a:t>
            </a:r>
            <a:endParaRPr lang="en-AU" sz="2400" noProof="0">
              <a:solidFill>
                <a:srgbClr val="00B050"/>
              </a:solidFill>
              <a:latin typeface="Comic Sans MS"/>
              <a:ea typeface="Calibri"/>
              <a:cs typeface="Calibri"/>
            </a:endParaRPr>
          </a:p>
          <a:p>
            <a:pPr marL="342900" indent="-342900">
              <a:lnSpc>
                <a:spcPct val="150000"/>
              </a:lnSpc>
              <a:buFont typeface="Wingdings,Sans-Serif"/>
              <a:buChar char="Ø"/>
            </a:pPr>
            <a:r>
              <a:rPr lang="en-AU" sz="2400" i="1" noProof="0">
                <a:solidFill>
                  <a:srgbClr val="00B050"/>
                </a:solidFill>
                <a:latin typeface="Comic Sans MS"/>
                <a:ea typeface="Calibri"/>
                <a:cs typeface="Calibri"/>
              </a:rPr>
              <a:t>Zoom buttons ”pins” preacher’s screen + selects “record to the cloud”</a:t>
            </a:r>
            <a:endParaRPr lang="en-AU" sz="2400" noProof="0">
              <a:solidFill>
                <a:srgbClr val="00B050"/>
              </a:solidFill>
              <a:latin typeface="Times New Roman"/>
              <a:ea typeface="Calibri"/>
              <a:cs typeface="Times New Roman"/>
            </a:endParaRPr>
          </a:p>
        </p:txBody>
      </p:sp>
    </p:spTree>
    <p:extLst>
      <p:ext uri="{BB962C8B-B14F-4D97-AF65-F5344CB8AC3E}">
        <p14:creationId xmlns:p14="http://schemas.microsoft.com/office/powerpoint/2010/main" val="151271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88173-E651-F8A8-4690-22E6C8A86ED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A3118F-59AA-F931-2DDE-0658FBECB658}"/>
              </a:ext>
            </a:extLst>
          </p:cNvPr>
          <p:cNvSpPr>
            <a:spLocks noGrp="1"/>
          </p:cNvSpPr>
          <p:nvPr>
            <p:ph type="sldNum" sz="quarter" idx="12"/>
          </p:nvPr>
        </p:nvSpPr>
        <p:spPr/>
        <p:txBody>
          <a:bodyPr/>
          <a:lstStyle/>
          <a:p>
            <a:fld id="{D6BAAE04-8869-45BD-9FC4-571BC1F4B92A}" type="slidenum">
              <a:rPr lang="en-AU" noProof="0" smtClean="0"/>
              <a:t>33</a:t>
            </a:fld>
            <a:endParaRPr lang="en-AU" noProof="0"/>
          </a:p>
        </p:txBody>
      </p:sp>
      <p:sp>
        <p:nvSpPr>
          <p:cNvPr id="3" name="TextBox 2">
            <a:extLst>
              <a:ext uri="{FF2B5EF4-FFF2-40B4-BE49-F238E27FC236}">
                <a16:creationId xmlns:a16="http://schemas.microsoft.com/office/drawing/2014/main" id="{3AEDBF32-0F85-28DC-591B-F8CADFD33DBC}"/>
              </a:ext>
            </a:extLst>
          </p:cNvPr>
          <p:cNvSpPr txBox="1"/>
          <p:nvPr/>
        </p:nvSpPr>
        <p:spPr>
          <a:xfrm>
            <a:off x="394648" y="382012"/>
            <a:ext cx="11402704" cy="60939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400" b="1" noProof="0" dirty="0">
                <a:solidFill>
                  <a:srgbClr val="00B050"/>
                </a:solidFill>
                <a:latin typeface="Comic Sans MS"/>
              </a:rPr>
              <a:t>Our next Hymn </a:t>
            </a:r>
          </a:p>
          <a:p>
            <a:pPr algn="ctr"/>
            <a:endParaRPr lang="en-AU" sz="4000" b="1" dirty="0">
              <a:solidFill>
                <a:srgbClr val="00B050"/>
              </a:solidFill>
              <a:latin typeface="Comic Sans MS"/>
              <a:ea typeface="Calibri"/>
              <a:cs typeface="Times New Roman"/>
            </a:endParaRPr>
          </a:p>
          <a:p>
            <a:pPr algn="ctr"/>
            <a:r>
              <a:rPr lang="en-AU" sz="4000" b="1" dirty="0">
                <a:solidFill>
                  <a:srgbClr val="00B050"/>
                </a:solidFill>
                <a:latin typeface="Comic Sans MS"/>
                <a:ea typeface="Calibri"/>
                <a:cs typeface="Times New Roman"/>
              </a:rPr>
              <a:t>Holy Ground</a:t>
            </a:r>
            <a:endParaRPr lang="en-AU" sz="4000" dirty="0"/>
          </a:p>
          <a:p>
            <a:pPr algn="ctr"/>
            <a:endParaRPr lang="en-AU" sz="3600" b="1" noProof="0" dirty="0">
              <a:solidFill>
                <a:srgbClr val="E68422"/>
              </a:solidFill>
              <a:latin typeface="Comic Sans MS"/>
              <a:ea typeface="Calibri"/>
              <a:cs typeface="+mn-lt"/>
            </a:endParaRPr>
          </a:p>
          <a:p>
            <a:pPr algn="ctr"/>
            <a:endParaRPr lang="en-AU" sz="3600" b="1" dirty="0">
              <a:solidFill>
                <a:srgbClr val="E68422"/>
              </a:solidFill>
              <a:latin typeface="Comic Sans MS"/>
              <a:ea typeface="Calibri"/>
              <a:cs typeface="+mn-lt"/>
            </a:endParaRPr>
          </a:p>
          <a:p>
            <a:pPr algn="ctr"/>
            <a:r>
              <a:rPr lang="en-AU" sz="2800" noProof="0" dirty="0">
                <a:solidFill>
                  <a:srgbClr val="00B050"/>
                </a:solidFill>
                <a:ea typeface="+mn-lt"/>
                <a:cs typeface="+mn-lt"/>
                <a:hlinkClick r:id="rId2"/>
              </a:rPr>
              <a:t>https://www.youtube.com/watch?v=HisFMCEbHzY</a:t>
            </a:r>
            <a:endParaRPr lang="en-AU" sz="2800" noProof="0" dirty="0">
              <a:solidFill>
                <a:srgbClr val="00B050"/>
              </a:solidFill>
              <a:ea typeface="+mn-lt"/>
              <a:cs typeface="+mn-lt"/>
            </a:endParaRPr>
          </a:p>
          <a:p>
            <a:pPr algn="ctr"/>
            <a:endParaRPr lang="en-AU" sz="3600" i="0" u="none" strike="noStrike" noProof="0" dirty="0">
              <a:solidFill>
                <a:srgbClr val="E68422"/>
              </a:solidFill>
              <a:effectLst/>
              <a:latin typeface="Comic Sans MS" panose="030F0702030302020204" pitchFamily="66" charset="0"/>
              <a:ea typeface="Calibri"/>
              <a:cs typeface="Times New Roman"/>
            </a:endParaRPr>
          </a:p>
          <a:p>
            <a:pPr algn="ctr"/>
            <a:endParaRPr lang="en-AU" sz="2800" i="0" u="none" strike="noStrike" noProof="0" dirty="0">
              <a:solidFill>
                <a:srgbClr val="E68422"/>
              </a:solidFill>
              <a:effectLst/>
              <a:latin typeface="Comic Sans MS" panose="030F0702030302020204" pitchFamily="66" charset="0"/>
              <a:ea typeface="Calibri"/>
              <a:cs typeface="Times New Roman"/>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3495932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232" y="1033843"/>
            <a:ext cx="10439533" cy="2883162"/>
          </a:xfrm>
          <a:prstGeom prst="rect">
            <a:avLst/>
          </a:prstGeom>
        </p:spPr>
        <p:txBody>
          <a:bodyPr wrap="square" lIns="91440" tIns="45720" rIns="91440" bIns="45720" anchor="t">
            <a:spAutoFit/>
          </a:bodyPr>
          <a:lstStyle/>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We are the body of Christ</a:t>
            </a:r>
          </a:p>
          <a:p>
            <a:pPr algn="ctr">
              <a:lnSpc>
                <a:spcPct val="150000"/>
              </a:lnSpc>
            </a:pPr>
            <a:r>
              <a:rPr lang="en-AU" sz="2800" b="1" noProof="0" dirty="0">
                <a:solidFill>
                  <a:srgbClr val="00B050"/>
                </a:solidFill>
                <a:latin typeface="Comic Sans MS"/>
              </a:rPr>
              <a:t>All: </a:t>
            </a:r>
            <a:r>
              <a:rPr lang="en-AU" sz="2800" b="1" noProof="0" dirty="0">
                <a:latin typeface="Comic Sans MS"/>
              </a:rPr>
              <a:t>God’s Spirit is with us</a:t>
            </a:r>
          </a:p>
          <a:p>
            <a:pPr algn="ctr">
              <a:lnSpc>
                <a:spcPct val="150000"/>
              </a:lnSpc>
            </a:pPr>
            <a:endParaRPr lang="en-AU" sz="1200" noProof="0" dirty="0">
              <a:latin typeface="Comic Sans MS" panose="030F0702030302020204" pitchFamily="66" charset="0"/>
            </a:endParaRPr>
          </a:p>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The peace of the Lord be always with you.</a:t>
            </a:r>
          </a:p>
          <a:p>
            <a:pPr algn="ctr">
              <a:lnSpc>
                <a:spcPct val="150000"/>
              </a:lnSpc>
            </a:pPr>
            <a:r>
              <a:rPr lang="en-AU" sz="2800" b="1" noProof="0" dirty="0">
                <a:solidFill>
                  <a:srgbClr val="00B050"/>
                </a:solidFill>
                <a:latin typeface="Comic Sans MS"/>
              </a:rPr>
              <a:t>All: </a:t>
            </a:r>
            <a:r>
              <a:rPr lang="en-AU" sz="2800" b="1" noProof="0" dirty="0">
                <a:latin typeface="Comic Sans MS"/>
              </a:rPr>
              <a:t>And also with you.</a:t>
            </a:r>
            <a:endParaRPr lang="en-AU" sz="2800" noProof="0" dirty="0">
              <a:latin typeface="Comic Sans MS"/>
            </a:endParaRPr>
          </a:p>
        </p:txBody>
      </p:sp>
      <p:sp>
        <p:nvSpPr>
          <p:cNvPr id="3" name="Rectangle 2"/>
          <p:cNvSpPr/>
          <p:nvPr/>
        </p:nvSpPr>
        <p:spPr>
          <a:xfrm>
            <a:off x="3508592" y="387512"/>
            <a:ext cx="5248553" cy="646331"/>
          </a:xfrm>
          <a:prstGeom prst="rect">
            <a:avLst/>
          </a:prstGeom>
        </p:spPr>
        <p:txBody>
          <a:bodyPr wrap="none">
            <a:spAutoFit/>
          </a:bodyPr>
          <a:lstStyle/>
          <a:p>
            <a:r>
              <a:rPr lang="en-AU" sz="3600" b="1" noProof="0" dirty="0">
                <a:solidFill>
                  <a:srgbClr val="00B050"/>
                </a:solidFill>
                <a:latin typeface="Comic Sans MS"/>
                <a:cs typeface="Arial"/>
              </a:rPr>
              <a:t>The Greeting of Peace</a:t>
            </a:r>
          </a:p>
        </p:txBody>
      </p:sp>
      <p:sp>
        <p:nvSpPr>
          <p:cNvPr id="4" name="Rectangle 3">
            <a:extLst>
              <a:ext uri="{FF2B5EF4-FFF2-40B4-BE49-F238E27FC236}">
                <a16:creationId xmlns:a16="http://schemas.microsoft.com/office/drawing/2014/main" id="{B9B0A7B0-91AF-974D-4B60-6AC6FF0D7579}"/>
              </a:ext>
            </a:extLst>
          </p:cNvPr>
          <p:cNvSpPr/>
          <p:nvPr/>
        </p:nvSpPr>
        <p:spPr>
          <a:xfrm>
            <a:off x="0" y="52726"/>
            <a:ext cx="3983784" cy="400110"/>
          </a:xfrm>
          <a:prstGeom prst="rect">
            <a:avLst/>
          </a:prstGeom>
        </p:spPr>
        <p:txBody>
          <a:bodyPr wrap="none" lIns="91440" tIns="45720" rIns="91440" bIns="45720" anchor="t">
            <a:spAutoFit/>
          </a:bodyPr>
          <a:lstStyle/>
          <a:p>
            <a:pPr algn="ctr"/>
            <a:r>
              <a:rPr lang="en-AU" sz="2000" noProof="0" dirty="0">
                <a:solidFill>
                  <a:srgbClr val="00B050"/>
                </a:solidFill>
                <a:latin typeface="Comic Sans MS"/>
                <a:cs typeface="Arial"/>
              </a:rPr>
              <a:t>The Leader and Cantor unmute</a:t>
            </a:r>
            <a:endParaRPr lang="en-AU" sz="1400" noProof="0" dirty="0">
              <a:solidFill>
                <a:srgbClr val="00B050"/>
              </a:solidFill>
            </a:endParaRPr>
          </a:p>
        </p:txBody>
      </p:sp>
      <p:sp>
        <p:nvSpPr>
          <p:cNvPr id="5" name="Rectangle 4">
            <a:extLst>
              <a:ext uri="{FF2B5EF4-FFF2-40B4-BE49-F238E27FC236}">
                <a16:creationId xmlns:a16="http://schemas.microsoft.com/office/drawing/2014/main" id="{5597A58A-FECB-DB38-FCA8-770CB587CDF5}"/>
              </a:ext>
            </a:extLst>
          </p:cNvPr>
          <p:cNvSpPr/>
          <p:nvPr/>
        </p:nvSpPr>
        <p:spPr>
          <a:xfrm>
            <a:off x="171050" y="4162164"/>
            <a:ext cx="11849895" cy="2308324"/>
          </a:xfrm>
          <a:prstGeom prst="rect">
            <a:avLst/>
          </a:prstGeom>
        </p:spPr>
        <p:txBody>
          <a:bodyPr wrap="square" lIns="91440" tIns="45720" rIns="91440" bIns="45720" anchor="t">
            <a:spAutoFit/>
          </a:bodyPr>
          <a:lstStyle/>
          <a:p>
            <a:r>
              <a:rPr lang="en-AU" sz="2400" b="1" noProof="0" dirty="0">
                <a:solidFill>
                  <a:srgbClr val="00B050"/>
                </a:solidFill>
                <a:latin typeface="Comic Sans MS"/>
                <a:cs typeface="Arial"/>
              </a:rPr>
              <a:t>Leader: </a:t>
            </a:r>
            <a:r>
              <a:rPr lang="en-AU" sz="2400" noProof="0" dirty="0">
                <a:latin typeface="Comic Sans MS"/>
                <a:cs typeface="Arial"/>
              </a:rPr>
              <a:t>A sign of peace may be exchanged </a:t>
            </a:r>
          </a:p>
          <a:p>
            <a:pPr algn="ctr"/>
            <a:endParaRPr lang="en-AU" sz="2400" noProof="0" dirty="0">
              <a:solidFill>
                <a:srgbClr val="FFB83A"/>
              </a:solidFill>
              <a:latin typeface="Comic Sans MS"/>
              <a:cs typeface="Arial"/>
            </a:endParaRPr>
          </a:p>
          <a:p>
            <a:r>
              <a:rPr lang="en-AU" sz="2400" noProof="0" dirty="0">
                <a:latin typeface="Comic Sans MS"/>
                <a:cs typeface="Arial"/>
              </a:rPr>
              <a:t>You may like to type 'Peace' into the chat, use the 'raise hand’ or other reaction buttons, or just simply wave via the screen with your video turned on</a:t>
            </a:r>
          </a:p>
          <a:p>
            <a:pPr algn="ctr"/>
            <a:endParaRPr lang="en-AU" sz="2400" noProof="0" dirty="0">
              <a:latin typeface="Comic Sans MS"/>
              <a:cs typeface="Arial"/>
            </a:endParaRPr>
          </a:p>
          <a:p>
            <a:r>
              <a:rPr lang="en-AU" sz="2400" noProof="0" dirty="0">
                <a:latin typeface="Comic Sans MS"/>
                <a:cs typeface="Arial"/>
              </a:rPr>
              <a:t>(Broadcaster exits shared screen for a few moments for the exchange of peace)</a:t>
            </a:r>
            <a:endParaRPr lang="en-AU" sz="2400" noProof="0" dirty="0">
              <a:cs typeface="Times New Roman"/>
            </a:endParaRPr>
          </a:p>
        </p:txBody>
      </p:sp>
    </p:spTree>
    <p:extLst>
      <p:ext uri="{BB962C8B-B14F-4D97-AF65-F5344CB8AC3E}">
        <p14:creationId xmlns:p14="http://schemas.microsoft.com/office/powerpoint/2010/main" val="1573887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35273" y="515650"/>
            <a:ext cx="9521452"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Thanksgiving before Intercessions</a:t>
            </a:r>
            <a:r>
              <a:rPr lang="en-AU" sz="2400" b="1" noProof="0" dirty="0">
                <a:solidFill>
                  <a:srgbClr val="00B050"/>
                </a:solidFill>
                <a:latin typeface="Comic Sans MS"/>
              </a:rPr>
              <a:t> </a:t>
            </a:r>
            <a:endParaRPr lang="en-AU" sz="2400" b="1" noProof="0" dirty="0">
              <a:solidFill>
                <a:srgbClr val="00B050"/>
              </a:solidFill>
              <a:latin typeface="Comic Sans MS" panose="030F0702030302020204" pitchFamily="66" charset="0"/>
            </a:endParaRPr>
          </a:p>
        </p:txBody>
      </p:sp>
      <p:sp>
        <p:nvSpPr>
          <p:cNvPr id="2" name="TextBox 1">
            <a:extLst>
              <a:ext uri="{FF2B5EF4-FFF2-40B4-BE49-F238E27FC236}">
                <a16:creationId xmlns:a16="http://schemas.microsoft.com/office/drawing/2014/main" id="{FBE6943D-06C5-A55E-9B43-20282BBA08ED}"/>
              </a:ext>
            </a:extLst>
          </p:cNvPr>
          <p:cNvSpPr txBox="1"/>
          <p:nvPr/>
        </p:nvSpPr>
        <p:spPr>
          <a:xfrm>
            <a:off x="1272956" y="1332747"/>
            <a:ext cx="9646085" cy="260494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 </a:t>
            </a:r>
            <a:r>
              <a:rPr lang="en-AU" sz="2800" noProof="0" dirty="0">
                <a:latin typeface="Comic Sans MS"/>
              </a:rPr>
              <a:t>As we enter prayer, I invite the second reader to unmute to lead our intercessions following the prayer of thanksgiving on the next slide. Please feel free to change your body position as you need.</a:t>
            </a:r>
            <a:endParaRPr lang="en-AU" sz="2800" noProof="0" dirty="0">
              <a:cs typeface="Times New Roman"/>
            </a:endParaRPr>
          </a:p>
        </p:txBody>
      </p:sp>
      <p:pic>
        <p:nvPicPr>
          <p:cNvPr id="5" name="Picture 4">
            <a:extLst>
              <a:ext uri="{FF2B5EF4-FFF2-40B4-BE49-F238E27FC236}">
                <a16:creationId xmlns:a16="http://schemas.microsoft.com/office/drawing/2014/main" id="{0206CD6E-F945-4A81-B188-FA3F5857B0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1635" y="4170014"/>
            <a:ext cx="2527852" cy="2527852"/>
          </a:xfrm>
          <a:prstGeom prst="rect">
            <a:avLst/>
          </a:prstGeom>
        </p:spPr>
      </p:pic>
      <p:sp>
        <p:nvSpPr>
          <p:cNvPr id="6" name="Rectangle 5">
            <a:extLst>
              <a:ext uri="{FF2B5EF4-FFF2-40B4-BE49-F238E27FC236}">
                <a16:creationId xmlns:a16="http://schemas.microsoft.com/office/drawing/2014/main" id="{27091812-2ADC-0D52-F738-9E1C7700AD98}"/>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41331801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E6943D-06C5-A55E-9B43-20282BBA08ED}"/>
              </a:ext>
            </a:extLst>
          </p:cNvPr>
          <p:cNvSpPr txBox="1"/>
          <p:nvPr/>
        </p:nvSpPr>
        <p:spPr>
          <a:xfrm>
            <a:off x="589421" y="186926"/>
            <a:ext cx="11013157" cy="648414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 </a:t>
            </a:r>
            <a:r>
              <a:rPr lang="en-US" sz="2800" b="0" i="0" noProof="0" dirty="0">
                <a:effectLst/>
                <a:latin typeface="Comic Sans MS" panose="030F0702030302020204" pitchFamily="66" charset="0"/>
              </a:rPr>
              <a:t>We give thanks to you, Great I AM.  </a:t>
            </a:r>
          </a:p>
          <a:p>
            <a:pPr>
              <a:lnSpc>
                <a:spcPct val="150000"/>
              </a:lnSpc>
            </a:pPr>
            <a:r>
              <a:rPr lang="en-US" sz="2800" b="0" i="0" noProof="0" dirty="0">
                <a:effectLst/>
                <a:latin typeface="Comic Sans MS" panose="030F0702030302020204" pitchFamily="66" charset="0"/>
              </a:rPr>
              <a:t>Father, Son, and Holy Spirit, we give you praise.  </a:t>
            </a:r>
          </a:p>
          <a:p>
            <a:pPr>
              <a:lnSpc>
                <a:spcPct val="150000"/>
              </a:lnSpc>
            </a:pPr>
            <a:r>
              <a:rPr lang="en-US" sz="2800" b="0" i="0" noProof="0" dirty="0">
                <a:effectLst/>
                <a:latin typeface="Comic Sans MS" panose="030F0702030302020204" pitchFamily="66" charset="0"/>
              </a:rPr>
              <a:t>Father, we thank you for your compassion,  </a:t>
            </a:r>
          </a:p>
          <a:p>
            <a:pPr>
              <a:lnSpc>
                <a:spcPct val="150000"/>
              </a:lnSpc>
            </a:pPr>
            <a:r>
              <a:rPr lang="en-US" sz="2800" b="0" i="0" noProof="0" dirty="0">
                <a:effectLst/>
                <a:latin typeface="Comic Sans MS" panose="030F0702030302020204" pitchFamily="66" charset="0"/>
              </a:rPr>
              <a:t>and for those who have gone before us in faith.  </a:t>
            </a:r>
          </a:p>
          <a:p>
            <a:pPr>
              <a:lnSpc>
                <a:spcPct val="150000"/>
              </a:lnSpc>
            </a:pPr>
            <a:r>
              <a:rPr lang="en-US" sz="2800" b="0" i="0" noProof="0" dirty="0">
                <a:effectLst/>
                <a:latin typeface="Comic Sans MS" panose="030F0702030302020204" pitchFamily="66" charset="0"/>
              </a:rPr>
              <a:t>Jesus, you came to show us the way, leaving footprints to follow.  </a:t>
            </a:r>
          </a:p>
          <a:p>
            <a:pPr>
              <a:lnSpc>
                <a:spcPct val="150000"/>
              </a:lnSpc>
            </a:pPr>
            <a:r>
              <a:rPr lang="en-US" sz="2800" b="0" i="0" noProof="0" dirty="0">
                <a:effectLst/>
                <a:latin typeface="Comic Sans MS" panose="030F0702030302020204" pitchFamily="66" charset="0"/>
              </a:rPr>
              <a:t>Thank you for never giving up when we stumble,  </a:t>
            </a:r>
          </a:p>
          <a:p>
            <a:pPr>
              <a:lnSpc>
                <a:spcPct val="150000"/>
              </a:lnSpc>
            </a:pPr>
            <a:r>
              <a:rPr lang="en-US" sz="2800" b="0" i="0" noProof="0" dirty="0">
                <a:effectLst/>
                <a:latin typeface="Comic Sans MS" panose="030F0702030302020204" pitchFamily="66" charset="0"/>
              </a:rPr>
              <a:t>for hearing us when we call, and for your loving care.  </a:t>
            </a:r>
          </a:p>
          <a:p>
            <a:pPr>
              <a:lnSpc>
                <a:spcPct val="150000"/>
              </a:lnSpc>
            </a:pPr>
            <a:r>
              <a:rPr lang="en-US" sz="2800" b="0" i="0" noProof="0" dirty="0">
                <a:effectLst/>
                <a:latin typeface="Comic Sans MS" panose="030F0702030302020204" pitchFamily="66" charset="0"/>
              </a:rPr>
              <a:t>Holy Spirit, be our strength and courage, and help us trust your leading step by step.  </a:t>
            </a:r>
          </a:p>
          <a:p>
            <a:pPr>
              <a:lnSpc>
                <a:spcPct val="150000"/>
              </a:lnSpc>
            </a:pPr>
            <a:r>
              <a:rPr lang="en-US" sz="2800" b="0" i="0" noProof="0" dirty="0">
                <a:effectLst/>
                <a:latin typeface="Comic Sans MS" panose="030F0702030302020204" pitchFamily="66" charset="0"/>
              </a:rPr>
              <a:t>Father, Son, and Holy Spirit, we give you praise. </a:t>
            </a:r>
            <a:r>
              <a:rPr lang="en-US" sz="2800" b="1" i="0" noProof="0" dirty="0">
                <a:effectLst/>
                <a:latin typeface="Comic Sans MS" panose="030F0702030302020204" pitchFamily="66" charset="0"/>
              </a:rPr>
              <a:t>Amen.</a:t>
            </a:r>
            <a:endParaRPr lang="en-AU" sz="2800" b="1" noProof="0" dirty="0">
              <a:latin typeface="Comic Sans MS"/>
              <a:cs typeface="Times New Roman"/>
            </a:endParaRPr>
          </a:p>
        </p:txBody>
      </p:sp>
    </p:spTree>
    <p:extLst>
      <p:ext uri="{BB962C8B-B14F-4D97-AF65-F5344CB8AC3E}">
        <p14:creationId xmlns:p14="http://schemas.microsoft.com/office/powerpoint/2010/main" val="1921818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FAB5D8-5245-AB8B-877A-D6E438FD4380}"/>
              </a:ext>
            </a:extLst>
          </p:cNvPr>
          <p:cNvSpPr txBox="1"/>
          <p:nvPr/>
        </p:nvSpPr>
        <p:spPr>
          <a:xfrm>
            <a:off x="696000" y="1479588"/>
            <a:ext cx="10800000"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pray for creation and communities we share our lives with. We pause for a few moments to name either in our hearts, or out loud, or in the chat, those environments and communities we bring to the Lord in prayer. </a:t>
            </a:r>
          </a:p>
          <a:p>
            <a:pPr>
              <a:lnSpc>
                <a:spcPct val="150000"/>
              </a:lnSpc>
            </a:pPr>
            <a:endParaRPr lang="en-AU" sz="2800" noProof="0" dirty="0">
              <a:latin typeface="Comic Sans MS"/>
            </a:endParaRPr>
          </a:p>
          <a:p>
            <a:pPr>
              <a:lnSpc>
                <a:spcPct val="150000"/>
              </a:lnSpc>
            </a:pPr>
            <a:r>
              <a:rPr lang="en-AU" sz="2800" b="1" noProof="0" dirty="0">
                <a:solidFill>
                  <a:srgbClr val="00B050"/>
                </a:solidFill>
                <a:latin typeface="Comic Sans MS"/>
              </a:rPr>
              <a:t>PAUSE…</a:t>
            </a:r>
          </a:p>
          <a:p>
            <a:pPr>
              <a:lnSpc>
                <a:spcPct val="150000"/>
              </a:lnSpc>
            </a:pPr>
            <a:endParaRPr lang="en-AU" sz="2800" b="1" noProof="0" dirty="0">
              <a:latin typeface="Comic Sans MS"/>
            </a:endParaRPr>
          </a:p>
        </p:txBody>
      </p:sp>
      <p:sp>
        <p:nvSpPr>
          <p:cNvPr id="5" name="TextBox 4">
            <a:extLst>
              <a:ext uri="{FF2B5EF4-FFF2-40B4-BE49-F238E27FC236}">
                <a16:creationId xmlns:a16="http://schemas.microsoft.com/office/drawing/2014/main" id="{9C6ED102-ABDD-3371-CDAE-66FEB5609A74}"/>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6" name="Rectangle 5">
            <a:extLst>
              <a:ext uri="{FF2B5EF4-FFF2-40B4-BE49-F238E27FC236}">
                <a16:creationId xmlns:a16="http://schemas.microsoft.com/office/drawing/2014/main" id="{05CCAFA7-E7BC-0D50-74E9-6EF33CB2134D}"/>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7964539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BBF2-8FBC-CAEF-E805-D0231B9EED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D1CA3F9-2D3B-8DA1-6300-4E0FD405F920}"/>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2" name="TextBox 1">
            <a:extLst>
              <a:ext uri="{FF2B5EF4-FFF2-40B4-BE49-F238E27FC236}">
                <a16:creationId xmlns:a16="http://schemas.microsoft.com/office/drawing/2014/main" id="{D2286728-C774-9D33-C541-8BD21F999ABD}"/>
              </a:ext>
            </a:extLst>
          </p:cNvPr>
          <p:cNvSpPr txBox="1"/>
          <p:nvPr/>
        </p:nvSpPr>
        <p:spPr>
          <a:xfrm>
            <a:off x="185530" y="754798"/>
            <a:ext cx="11944376"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entrust to you the community of Holy Hermits Online and our ministry partners:</a:t>
            </a:r>
          </a:p>
          <a:p>
            <a:pPr>
              <a:lnSpc>
                <a:spcPct val="150000"/>
              </a:lnSpc>
            </a:pPr>
            <a:endParaRPr lang="en-AU" sz="2800" noProof="0" dirty="0">
              <a:latin typeface="Comic Sans MS"/>
            </a:endParaRPr>
          </a:p>
          <a:p>
            <a:pPr marL="0" algn="l" rtl="0" eaLnBrk="1" fontAlgn="base" latinLnBrk="0" hangingPunct="1">
              <a:lnSpc>
                <a:spcPct val="150000"/>
              </a:lnSpc>
              <a:buNone/>
            </a:pPr>
            <a:endParaRPr lang="en-AU" sz="2800" b="0" i="0" u="none" strike="noStrike" noProof="0" dirty="0">
              <a:effectLst/>
              <a:latin typeface="Arial" panose="020B0604020202020204" pitchFamily="34" charset="0"/>
            </a:endParaRPr>
          </a:p>
          <a:p>
            <a:pPr>
              <a:lnSpc>
                <a:spcPct val="150000"/>
              </a:lnSpc>
            </a:pPr>
            <a:endParaRPr lang="en-AU" sz="2800" noProof="0" dirty="0">
              <a:latin typeface="Comic Sans MS"/>
            </a:endParaRPr>
          </a:p>
          <a:p>
            <a:pPr>
              <a:lnSpc>
                <a:spcPct val="150000"/>
              </a:lnSpc>
            </a:pPr>
            <a:endParaRPr lang="en-AU" sz="2800" noProof="0" dirty="0">
              <a:latin typeface="Comic Sans MS"/>
              <a:cs typeface="Calibri"/>
            </a:endParaRPr>
          </a:p>
          <a:p>
            <a:pPr>
              <a:lnSpc>
                <a:spcPct val="150000"/>
              </a:lnSpc>
            </a:pPr>
            <a:r>
              <a:rPr lang="en-AU" sz="2800" noProof="0" dirty="0">
                <a:latin typeface="Comic Sans MS"/>
                <a:cs typeface="Calibri"/>
              </a:rPr>
              <a:t>Prosper the work of our hands and show us the way to your new creation.</a:t>
            </a:r>
          </a:p>
          <a:p>
            <a:pPr>
              <a:lnSpc>
                <a:spcPct val="150000"/>
              </a:lnSpc>
            </a:pPr>
            <a:r>
              <a:rPr lang="en-AU" sz="2800" noProof="0" dirty="0">
                <a:latin typeface="Comic Sans MS"/>
              </a:rPr>
              <a:t>Creator God, </a:t>
            </a:r>
            <a:r>
              <a:rPr lang="en-AU" sz="2800" b="1" noProof="0" dirty="0">
                <a:latin typeface="Comic Sans MS"/>
              </a:rPr>
              <a:t>Hear our prayer.</a:t>
            </a:r>
          </a:p>
        </p:txBody>
      </p:sp>
      <p:graphicFrame>
        <p:nvGraphicFramePr>
          <p:cNvPr id="4" name="Table 3">
            <a:extLst>
              <a:ext uri="{FF2B5EF4-FFF2-40B4-BE49-F238E27FC236}">
                <a16:creationId xmlns:a16="http://schemas.microsoft.com/office/drawing/2014/main" id="{53B8D5D6-3E80-EFB8-08E7-F0FAB465716C}"/>
              </a:ext>
            </a:extLst>
          </p:cNvPr>
          <p:cNvGraphicFramePr>
            <a:graphicFrameLocks noGrp="1"/>
          </p:cNvGraphicFramePr>
          <p:nvPr>
            <p:extLst>
              <p:ext uri="{D42A27DB-BD31-4B8C-83A1-F6EECF244321}">
                <p14:modId xmlns:p14="http://schemas.microsoft.com/office/powerpoint/2010/main" val="575797505"/>
              </p:ext>
            </p:extLst>
          </p:nvPr>
        </p:nvGraphicFramePr>
        <p:xfrm>
          <a:off x="3485509" y="1970598"/>
          <a:ext cx="8644397" cy="2651760"/>
        </p:xfrm>
        <a:graphic>
          <a:graphicData uri="http://schemas.openxmlformats.org/drawingml/2006/table">
            <a:tbl>
              <a:tblPr firstRow="1" bandRow="1">
                <a:tableStyleId>{2D5ABB26-0587-4C30-8999-92F81FD0307C}</a:tableStyleId>
              </a:tblPr>
              <a:tblGrid>
                <a:gridCol w="8045009">
                  <a:extLst>
                    <a:ext uri="{9D8B030D-6E8A-4147-A177-3AD203B41FA5}">
                      <a16:colId xmlns:a16="http://schemas.microsoft.com/office/drawing/2014/main" val="2908256516"/>
                    </a:ext>
                  </a:extLst>
                </a:gridCol>
                <a:gridCol w="299694">
                  <a:extLst>
                    <a:ext uri="{9D8B030D-6E8A-4147-A177-3AD203B41FA5}">
                      <a16:colId xmlns:a16="http://schemas.microsoft.com/office/drawing/2014/main" val="2881208652"/>
                    </a:ext>
                  </a:extLst>
                </a:gridCol>
                <a:gridCol w="299694">
                  <a:extLst>
                    <a:ext uri="{9D8B030D-6E8A-4147-A177-3AD203B41FA5}">
                      <a16:colId xmlns:a16="http://schemas.microsoft.com/office/drawing/2014/main" val="3833997299"/>
                    </a:ext>
                  </a:extLst>
                </a:gridCol>
              </a:tblGrid>
              <a:tr h="1770207">
                <a:tc>
                  <a:txBody>
                    <a:bodyPr/>
                    <a:lstStyle/>
                    <a:p>
                      <a:pPr marL="0" indent="0">
                        <a:buFont typeface="Arial" panose="020B0604020202020204" pitchFamily="34" charset="0"/>
                        <a:buNone/>
                      </a:pPr>
                      <a:r>
                        <a:rPr lang="en-AU" sz="2800" b="0" i="0" noProof="0" dirty="0">
                          <a:latin typeface="Comic Sans MS" panose="030F0902030302020204" pitchFamily="66" charset="0"/>
                          <a:cs typeface="Calibri"/>
                        </a:rPr>
                        <a:t>St John's Cathedral Brisbane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The Anglican Diocese of Southern Queensland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St Gabriel’s, Carindale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Benedictus Contemplative Church, Canberra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Anglican Focus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Tithe.ly</a:t>
                      </a:r>
                      <a:endParaRPr lang="en-AU" sz="2800" b="0" i="0" noProof="0" dirty="0">
                        <a:latin typeface="Comic Sans MS" panose="030F0902030302020204" pitchFamily="66" charset="0"/>
                      </a:endParaRPr>
                    </a:p>
                  </a:txBody>
                  <a:tcPr/>
                </a:tc>
                <a:tc>
                  <a:txBody>
                    <a:bodyPr/>
                    <a:lstStyle/>
                    <a:p>
                      <a:pPr marL="0" indent="0">
                        <a:buFont typeface="Arial" panose="020B0604020202020204" pitchFamily="34" charset="0"/>
                        <a:buNone/>
                      </a:pPr>
                      <a:endParaRPr lang="en-AU" sz="2800" b="0" i="0" noProof="0" dirty="0">
                        <a:latin typeface="Comic Sans MS" panose="030F0902030302020204" pitchFamily="66" charset="0"/>
                        <a:cs typeface="Calibri"/>
                      </a:endParaRPr>
                    </a:p>
                  </a:txBody>
                  <a:tcPr/>
                </a:tc>
                <a:tc>
                  <a:txBody>
                    <a:bodyPr/>
                    <a:lstStyle/>
                    <a:p>
                      <a:pPr marL="0" indent="0" algn="l" rtl="0" fontAlgn="base">
                        <a:buFont typeface="Arial" panose="020B0604020202020204" pitchFamily="34" charset="0"/>
                        <a:buNone/>
                      </a:pPr>
                      <a:endParaRPr lang="en-AU" sz="2800" b="0" i="0" noProof="0" dirty="0">
                        <a:latin typeface="Comic Sans MS" panose="030F0902030302020204" pitchFamily="66" charset="0"/>
                        <a:cs typeface="Arial" panose="020B0604020202020204" pitchFamily="34" charset="0"/>
                      </a:endParaRPr>
                    </a:p>
                    <a:p>
                      <a:pPr marL="342900" indent="-342900">
                        <a:buFont typeface="Arial" panose="020B0604020202020204" pitchFamily="34" charset="0"/>
                        <a:buChar char="•"/>
                      </a:pPr>
                      <a:endParaRPr lang="en-AU" sz="2800" b="0" i="0" noProof="0" dirty="0">
                        <a:latin typeface="Comic Sans MS" panose="030F0902030302020204" pitchFamily="66" charset="0"/>
                        <a:cs typeface="Calibri"/>
                      </a:endParaRPr>
                    </a:p>
                  </a:txBody>
                  <a:tcPr/>
                </a:tc>
                <a:extLst>
                  <a:ext uri="{0D108BD9-81ED-4DB2-BD59-A6C34878D82A}">
                    <a16:rowId xmlns:a16="http://schemas.microsoft.com/office/drawing/2014/main" val="3895489877"/>
                  </a:ext>
                </a:extLst>
              </a:tr>
            </a:tbl>
          </a:graphicData>
        </a:graphic>
      </p:graphicFrame>
    </p:spTree>
    <p:extLst>
      <p:ext uri="{BB962C8B-B14F-4D97-AF65-F5344CB8AC3E}">
        <p14:creationId xmlns:p14="http://schemas.microsoft.com/office/powerpoint/2010/main" val="23536270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54AA46-DC91-138F-1D58-407BF38802C1}"/>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39</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DA501F73-483E-59FF-F874-489B3ECC80CA}"/>
              </a:ext>
            </a:extLst>
          </p:cNvPr>
          <p:cNvSpPr txBox="1"/>
          <p:nvPr/>
        </p:nvSpPr>
        <p:spPr>
          <a:xfrm>
            <a:off x="418111" y="833257"/>
            <a:ext cx="7418543" cy="5191486"/>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Loving Creator</a:t>
            </a:r>
            <a:r>
              <a:rPr lang="en-AU" sz="2800" u="none" strike="noStrike" noProof="0" dirty="0">
                <a:effectLst/>
                <a:latin typeface="Comic Sans MS"/>
              </a:rPr>
              <a:t>, we </a:t>
            </a:r>
            <a:r>
              <a:rPr lang="en-AU" sz="2800" noProof="0" dirty="0">
                <a:latin typeface="Comic Sans MS"/>
              </a:rPr>
              <a:t>entrust to you all animals, especially those who are</a:t>
            </a:r>
            <a:r>
              <a:rPr lang="en-AU" sz="2800" noProof="0" dirty="0">
                <a:latin typeface="Comic Sans MS"/>
                <a:cs typeface="Calibri"/>
              </a:rPr>
              <a:t> </a:t>
            </a:r>
            <a:r>
              <a:rPr lang="en-AU" sz="2800" noProof="0" dirty="0">
                <a:latin typeface="Comic Sans MS"/>
              </a:rPr>
              <a:t>sick, anxious, ageing, lost, at risk, lonely, sad, hungry, in pain, homeless, abused, living in fear, encountering violence of any kind,</a:t>
            </a:r>
            <a:r>
              <a:rPr lang="en-AU" sz="2800" noProof="0" dirty="0">
                <a:latin typeface="Comic Sans MS"/>
                <a:cs typeface="Calibri"/>
              </a:rPr>
              <a:t> </a:t>
            </a:r>
            <a:r>
              <a:rPr lang="en-AU" sz="2800" noProof="0" dirty="0">
                <a:latin typeface="Comic Sans MS"/>
              </a:rPr>
              <a:t>in need of comfort, rehabilitation or transformation.</a:t>
            </a:r>
            <a:endParaRPr lang="en-AU" sz="2800" noProof="0" dirty="0">
              <a:latin typeface="Comic Sans MS"/>
              <a:cs typeface="Calibri"/>
            </a:endParaRPr>
          </a:p>
          <a:p>
            <a:pPr>
              <a:lnSpc>
                <a:spcPct val="150000"/>
              </a:lnSpc>
            </a:pPr>
            <a:endParaRPr lang="en-AU" sz="2800" noProof="0" dirty="0">
              <a:latin typeface="Comic Sans MS"/>
            </a:endParaRPr>
          </a:p>
        </p:txBody>
      </p:sp>
      <p:pic>
        <p:nvPicPr>
          <p:cNvPr id="7" name="Picture 6">
            <a:extLst>
              <a:ext uri="{FF2B5EF4-FFF2-40B4-BE49-F238E27FC236}">
                <a16:creationId xmlns:a16="http://schemas.microsoft.com/office/drawing/2014/main" id="{33318BD8-86CA-1428-E1C8-3666950C53B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836654" y="1575854"/>
            <a:ext cx="3706291" cy="3706291"/>
          </a:xfrm>
          <a:prstGeom prst="rect">
            <a:avLst/>
          </a:prstGeom>
        </p:spPr>
      </p:pic>
    </p:spTree>
    <p:extLst>
      <p:ext uri="{BB962C8B-B14F-4D97-AF65-F5344CB8AC3E}">
        <p14:creationId xmlns:p14="http://schemas.microsoft.com/office/powerpoint/2010/main" val="3211861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911E-A850-F478-7C44-D433725A121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9CC1585-10C1-A83D-39D0-8F5E1DC0B352}"/>
              </a:ext>
            </a:extLst>
          </p:cNvPr>
          <p:cNvSpPr/>
          <p:nvPr/>
        </p:nvSpPr>
        <p:spPr>
          <a:xfrm>
            <a:off x="9979871" y="4039584"/>
            <a:ext cx="1905562" cy="2308324"/>
          </a:xfrm>
          <a:prstGeom prst="rect">
            <a:avLst/>
          </a:prstGeom>
        </p:spPr>
        <p:txBody>
          <a:bodyPr wrap="square">
            <a:spAutoFit/>
          </a:bodyPr>
          <a:lstStyle/>
          <a:p>
            <a:r>
              <a:rPr lang="en-AU" sz="2400" noProof="0" dirty="0">
                <a:latin typeface="Comic Sans MS"/>
              </a:rPr>
              <a:t>To read more about our hermits click the link​​ in the send out</a:t>
            </a:r>
          </a:p>
        </p:txBody>
      </p:sp>
      <p:sp>
        <p:nvSpPr>
          <p:cNvPr id="5" name="TextBox 4">
            <a:extLst>
              <a:ext uri="{FF2B5EF4-FFF2-40B4-BE49-F238E27FC236}">
                <a16:creationId xmlns:a16="http://schemas.microsoft.com/office/drawing/2014/main" id="{7C4E8C59-1E60-BED3-66A7-7C140E6271EF}"/>
              </a:ext>
            </a:extLst>
          </p:cNvPr>
          <p:cNvSpPr txBox="1"/>
          <p:nvPr/>
        </p:nvSpPr>
        <p:spPr>
          <a:xfrm>
            <a:off x="306567" y="510091"/>
            <a:ext cx="9312217" cy="5837817"/>
          </a:xfrm>
          <a:prstGeom prst="rect">
            <a:avLst/>
          </a:prstGeom>
          <a:noFill/>
        </p:spPr>
        <p:txBody>
          <a:bodyPr wrap="square" lIns="91440" tIns="45720" rIns="91440" bIns="45720" anchor="t">
            <a:spAutoFit/>
          </a:bodyPr>
          <a:lstStyle/>
          <a:p>
            <a:pPr>
              <a:lnSpc>
                <a:spcPct val="150000"/>
              </a:lnSpc>
            </a:pPr>
            <a:r>
              <a:rPr lang="en-AU" sz="2800" noProof="0" dirty="0">
                <a:latin typeface="Comic Sans MS" panose="030F0702030302020204" pitchFamily="66" charset="0"/>
              </a:rPr>
              <a:t>He had an opinion on whether marriage and virginity should be viewed as equally righteous in </a:t>
            </a:r>
            <a:r>
              <a:rPr lang="en-AU" sz="2800" noProof="0" dirty="0" err="1">
                <a:latin typeface="Comic Sans MS" panose="030F0702030302020204" pitchFamily="66" charset="0"/>
              </a:rPr>
              <a:t>Adversus</a:t>
            </a:r>
            <a:r>
              <a:rPr lang="en-AU" sz="2800" noProof="0" dirty="0">
                <a:latin typeface="Comic Sans MS" panose="030F0702030302020204" pitchFamily="66" charset="0"/>
              </a:rPr>
              <a:t> </a:t>
            </a:r>
            <a:r>
              <a:rPr lang="en-AU" sz="2800" noProof="0" dirty="0" err="1">
                <a:latin typeface="Comic Sans MS" panose="030F0702030302020204" pitchFamily="66" charset="0"/>
              </a:rPr>
              <a:t>Jovinianum</a:t>
            </a:r>
            <a:r>
              <a:rPr lang="en-AU" sz="2800" noProof="0" dirty="0">
                <a:latin typeface="Comic Sans MS" panose="030F0702030302020204" pitchFamily="66" charset="0"/>
              </a:rPr>
              <a:t>, and defended monasticism and celibacy in Contra </a:t>
            </a:r>
            <a:r>
              <a:rPr lang="en-AU" sz="2800" noProof="0" dirty="0" err="1">
                <a:latin typeface="Comic Sans MS" panose="030F0702030302020204" pitchFamily="66" charset="0"/>
              </a:rPr>
              <a:t>Vigilantium</a:t>
            </a:r>
            <a:r>
              <a:rPr lang="en-AU" sz="2800" noProof="0" dirty="0">
                <a:latin typeface="Comic Sans MS" panose="030F0702030302020204" pitchFamily="66" charset="0"/>
              </a:rPr>
              <a:t>.  </a:t>
            </a:r>
            <a:endParaRPr lang="en-AU" sz="1400" noProof="0" dirty="0">
              <a:latin typeface="Comic Sans MS" panose="030F0702030302020204" pitchFamily="66" charset="0"/>
            </a:endParaRPr>
          </a:p>
          <a:p>
            <a:pPr>
              <a:lnSpc>
                <a:spcPct val="150000"/>
              </a:lnSpc>
            </a:pPr>
            <a:r>
              <a:rPr lang="en-AU" sz="2800" noProof="0" dirty="0">
                <a:latin typeface="Comic Sans MS" panose="030F0702030302020204" pitchFamily="66" charset="0"/>
              </a:rPr>
              <a:t>One of the people he corresponded with was St Augustine. St Augustine said of him, “What Jerome is ignorant of, no mortal has ever known.”  </a:t>
            </a:r>
            <a:endParaRPr lang="en-AU" sz="1400" noProof="0" dirty="0">
              <a:latin typeface="Comic Sans MS" panose="030F0702030302020204" pitchFamily="66" charset="0"/>
            </a:endParaRPr>
          </a:p>
          <a:p>
            <a:pPr>
              <a:lnSpc>
                <a:spcPct val="150000"/>
              </a:lnSpc>
            </a:pPr>
            <a:r>
              <a:rPr lang="en-AU" sz="2800" noProof="0" dirty="0">
                <a:latin typeface="Comic Sans MS" panose="030F0702030302020204" pitchFamily="66" charset="0"/>
              </a:rPr>
              <a:t>St Jerome is the patron saint of archaeologists, Biblical scholars, librarians, students and translators. </a:t>
            </a:r>
            <a:endParaRPr lang="en-AU" sz="2800" noProof="0" dirty="0">
              <a:latin typeface="Comic Sans MS"/>
            </a:endParaRPr>
          </a:p>
        </p:txBody>
      </p:sp>
    </p:spTree>
    <p:extLst>
      <p:ext uri="{BB962C8B-B14F-4D97-AF65-F5344CB8AC3E}">
        <p14:creationId xmlns:p14="http://schemas.microsoft.com/office/powerpoint/2010/main" val="148378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4659E-8C9E-9122-2356-270355FCFC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78868C-9BAC-45E5-A9B6-C833347B14B6}"/>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40</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BA5CEBA1-8540-EB25-5E96-5C9D94C85025}"/>
              </a:ext>
            </a:extLst>
          </p:cNvPr>
          <p:cNvSpPr txBox="1"/>
          <p:nvPr/>
        </p:nvSpPr>
        <p:spPr>
          <a:xfrm>
            <a:off x="421092" y="397401"/>
            <a:ext cx="11161308" cy="5837817"/>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invite your loving compassion for:</a:t>
            </a:r>
            <a:br>
              <a:rPr lang="en-AU" sz="2800" noProof="0" dirty="0">
                <a:latin typeface="Comic Sans MS"/>
              </a:rPr>
            </a:b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r>
              <a:rPr lang="en-AU" sz="2800" noProof="0" dirty="0">
                <a:latin typeface="Comic Sans MS"/>
              </a:rPr>
              <a:t>We name in our hearts, out loud or in the chat, </a:t>
            </a:r>
            <a:endParaRPr lang="en-AU" sz="2800" b="1" noProof="0" dirty="0">
              <a:solidFill>
                <a:srgbClr val="00B050"/>
              </a:solidFill>
              <a:latin typeface="Comic Sans MS"/>
              <a:cs typeface="Times New Roman"/>
            </a:endParaRPr>
          </a:p>
          <a:p>
            <a:pPr>
              <a:lnSpc>
                <a:spcPct val="150000"/>
              </a:lnSpc>
            </a:pPr>
            <a:r>
              <a:rPr lang="en-AU" sz="2800" noProof="0" dirty="0">
                <a:latin typeface="Comic Sans MS"/>
              </a:rPr>
              <a:t>the animals we bring to the Lord in prayer.</a:t>
            </a:r>
            <a:r>
              <a:rPr lang="en-AU" sz="2800" noProof="0" dirty="0">
                <a:solidFill>
                  <a:srgbClr val="000000"/>
                </a:solidFill>
                <a:latin typeface="Comic Sans MS"/>
              </a:rPr>
              <a:t> </a:t>
            </a:r>
            <a:r>
              <a:rPr lang="en-AU" sz="2800" noProof="0" dirty="0">
                <a:solidFill>
                  <a:srgbClr val="00B050"/>
                </a:solidFill>
                <a:latin typeface="Comic Sans MS"/>
              </a:rPr>
              <a:t> </a:t>
            </a:r>
            <a:r>
              <a:rPr lang="en-AU" sz="2800" b="1" noProof="0" dirty="0">
                <a:solidFill>
                  <a:srgbClr val="00B050"/>
                </a:solidFill>
                <a:latin typeface="Comic Sans MS"/>
              </a:rPr>
              <a:t>PAUSE…</a:t>
            </a:r>
            <a:endParaRPr lang="en-AU" sz="2800" b="1" noProof="0" dirty="0">
              <a:solidFill>
                <a:srgbClr val="00B050"/>
              </a:solidFill>
              <a:latin typeface="Comic Sans MS"/>
              <a:cs typeface="Times New Roman"/>
            </a:endParaRPr>
          </a:p>
        </p:txBody>
      </p:sp>
      <p:sp>
        <p:nvSpPr>
          <p:cNvPr id="3" name="TextBox 2">
            <a:extLst>
              <a:ext uri="{FF2B5EF4-FFF2-40B4-BE49-F238E27FC236}">
                <a16:creationId xmlns:a16="http://schemas.microsoft.com/office/drawing/2014/main" id="{046F5356-7761-3D3F-04D0-83C97C751701}"/>
              </a:ext>
            </a:extLst>
          </p:cNvPr>
          <p:cNvSpPr txBox="1"/>
          <p:nvPr/>
        </p:nvSpPr>
        <p:spPr>
          <a:xfrm>
            <a:off x="421092" y="1377766"/>
            <a:ext cx="339047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baseline="0" noProof="0" dirty="0">
                <a:latin typeface="Comic Sans MS"/>
                <a:ea typeface="Segoe UI"/>
                <a:cs typeface="Segoe UI"/>
              </a:rPr>
              <a:t>Jasmine,   </a:t>
            </a:r>
            <a:r>
              <a:rPr lang="en-AU" sz="2800" noProof="0" dirty="0">
                <a:latin typeface="Comic Sans MS"/>
                <a:ea typeface="Segoe UI"/>
                <a:cs typeface="Segoe UI"/>
              </a:rPr>
              <a:t>​</a:t>
            </a:r>
          </a:p>
          <a:p>
            <a:pPr rtl="0"/>
            <a:r>
              <a:rPr lang="en-AU" sz="2800" baseline="0" noProof="0" dirty="0">
                <a:latin typeface="Comic Sans MS"/>
                <a:ea typeface="Segoe UI"/>
                <a:cs typeface="Segoe UI"/>
              </a:rPr>
              <a:t>Leese(y),   </a:t>
            </a:r>
            <a:r>
              <a:rPr lang="en-AU" sz="2800" noProof="0" dirty="0">
                <a:latin typeface="Comic Sans MS"/>
                <a:ea typeface="Segoe UI"/>
                <a:cs typeface="Segoe UI"/>
              </a:rPr>
              <a:t>​</a:t>
            </a:r>
          </a:p>
          <a:p>
            <a:pPr rtl="0"/>
            <a:r>
              <a:rPr lang="en-AU" sz="2800" baseline="0" noProof="0" dirty="0">
                <a:latin typeface="Comic Sans MS"/>
                <a:ea typeface="Segoe UI"/>
                <a:cs typeface="Segoe UI"/>
              </a:rPr>
              <a:t>Sid, Toots </a:t>
            </a:r>
            <a:r>
              <a:rPr lang="en-AU" sz="2800" noProof="0" dirty="0">
                <a:latin typeface="Comic Sans MS"/>
                <a:ea typeface="Segoe UI"/>
                <a:cs typeface="Segoe UI"/>
              </a:rPr>
              <a:t>&amp;</a:t>
            </a:r>
            <a:r>
              <a:rPr lang="en-AU" sz="2800" baseline="0" noProof="0" dirty="0">
                <a:latin typeface="Comic Sans MS"/>
                <a:ea typeface="Segoe UI"/>
                <a:cs typeface="Segoe UI"/>
              </a:rPr>
              <a:t> Lulu</a:t>
            </a:r>
            <a:r>
              <a:rPr lang="en-AU" sz="2800" noProof="0" dirty="0">
                <a:latin typeface="Comic Sans MS"/>
                <a:ea typeface="Segoe UI"/>
                <a:cs typeface="Segoe UI"/>
              </a:rPr>
              <a:t>​</a:t>
            </a:r>
          </a:p>
          <a:p>
            <a:pPr rtl="0"/>
            <a:r>
              <a:rPr lang="en-AU" sz="2800" baseline="0" noProof="0" dirty="0">
                <a:latin typeface="Comic Sans MS"/>
                <a:ea typeface="Segoe UI"/>
                <a:cs typeface="Segoe UI"/>
              </a:rPr>
              <a:t>Polly and Suki</a:t>
            </a:r>
            <a:r>
              <a:rPr lang="en-AU" sz="2800" noProof="0" dirty="0">
                <a:latin typeface="Comic Sans MS"/>
                <a:ea typeface="Segoe UI"/>
                <a:cs typeface="Segoe UI"/>
              </a:rPr>
              <a:t>​</a:t>
            </a:r>
          </a:p>
          <a:p>
            <a:pPr rtl="0"/>
            <a:r>
              <a:rPr lang="en-AU" sz="2800" baseline="0" noProof="0" dirty="0">
                <a:latin typeface="Comic Sans MS"/>
                <a:ea typeface="Segoe UI"/>
                <a:cs typeface="Segoe UI"/>
              </a:rPr>
              <a:t>Fred, George </a:t>
            </a:r>
            <a:r>
              <a:rPr lang="en-AU" sz="2800" noProof="0" dirty="0">
                <a:latin typeface="Comic Sans MS"/>
                <a:ea typeface="Segoe UI"/>
                <a:cs typeface="Segoe UI"/>
              </a:rPr>
              <a:t>&amp;</a:t>
            </a:r>
            <a:r>
              <a:rPr lang="en-AU" sz="2800" baseline="0" noProof="0" dirty="0">
                <a:latin typeface="Comic Sans MS"/>
                <a:ea typeface="Segoe UI"/>
                <a:cs typeface="Segoe UI"/>
              </a:rPr>
              <a:t> Percy</a:t>
            </a:r>
            <a:r>
              <a:rPr lang="en-AU" sz="2800" noProof="0" dirty="0">
                <a:latin typeface="Comic Sans MS"/>
                <a:ea typeface="Segoe UI"/>
                <a:cs typeface="Segoe UI"/>
              </a:rPr>
              <a:t>​</a:t>
            </a:r>
          </a:p>
          <a:p>
            <a:pPr rtl="0"/>
            <a:r>
              <a:rPr lang="en-AU" sz="2800" baseline="0" noProof="0" dirty="0" err="1">
                <a:latin typeface="Comic Sans MS"/>
                <a:ea typeface="Segoe UI"/>
                <a:cs typeface="Segoe UI"/>
              </a:rPr>
              <a:t>Koshka</a:t>
            </a:r>
            <a:r>
              <a:rPr lang="en-AU" sz="2800" baseline="0" noProof="0" dirty="0">
                <a:latin typeface="Comic Sans MS"/>
                <a:ea typeface="Segoe UI"/>
                <a:cs typeface="Segoe UI"/>
              </a:rPr>
              <a:t> </a:t>
            </a:r>
            <a:r>
              <a:rPr lang="en-AU" sz="2800" noProof="0" dirty="0">
                <a:latin typeface="Comic Sans MS"/>
                <a:ea typeface="Segoe UI"/>
                <a:cs typeface="Segoe UI"/>
              </a:rPr>
              <a:t>​</a:t>
            </a:r>
          </a:p>
          <a:p>
            <a:r>
              <a:rPr lang="en-AU" sz="2800" noProof="0" dirty="0">
                <a:latin typeface="Comic Sans MS"/>
                <a:ea typeface="Segoe UI"/>
                <a:cs typeface="Segoe UI"/>
              </a:rPr>
              <a:t>Jax</a:t>
            </a:r>
          </a:p>
        </p:txBody>
      </p:sp>
      <p:sp>
        <p:nvSpPr>
          <p:cNvPr id="6" name="TextBox 5">
            <a:extLst>
              <a:ext uri="{FF2B5EF4-FFF2-40B4-BE49-F238E27FC236}">
                <a16:creationId xmlns:a16="http://schemas.microsoft.com/office/drawing/2014/main" id="{20067724-B1B6-A5B2-9C22-925AF00FC3EC}"/>
              </a:ext>
            </a:extLst>
          </p:cNvPr>
          <p:cNvSpPr txBox="1"/>
          <p:nvPr/>
        </p:nvSpPr>
        <p:spPr>
          <a:xfrm>
            <a:off x="4092650" y="1377766"/>
            <a:ext cx="3706291"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noProof="0" dirty="0">
                <a:latin typeface="Comic Sans MS"/>
                <a:ea typeface="Segoe UI"/>
                <a:cs typeface="Segoe UI"/>
              </a:rPr>
              <a:t>Lambert ​​</a:t>
            </a:r>
          </a:p>
          <a:p>
            <a:pPr rtl="0"/>
            <a:r>
              <a:rPr lang="en-AU" sz="2800" noProof="0" dirty="0">
                <a:latin typeface="Comic Sans MS"/>
                <a:ea typeface="Segoe UI"/>
                <a:cs typeface="Segoe UI"/>
              </a:rPr>
              <a:t>Kala, Nigel &amp; Little One ​​</a:t>
            </a:r>
          </a:p>
          <a:p>
            <a:pPr rtl="0"/>
            <a:r>
              <a:rPr lang="en-AU" sz="2800" noProof="0" dirty="0">
                <a:latin typeface="Comic Sans MS"/>
                <a:ea typeface="Segoe UI"/>
                <a:cs typeface="Segoe UI"/>
              </a:rPr>
              <a:t>Toby​​</a:t>
            </a:r>
          </a:p>
          <a:p>
            <a:pPr rtl="0"/>
            <a:r>
              <a:rPr lang="en-AU" sz="2800" noProof="0" dirty="0">
                <a:latin typeface="Comic Sans MS"/>
                <a:ea typeface="Segoe UI"/>
                <a:cs typeface="Segoe UI"/>
              </a:rPr>
              <a:t>Taco​​</a:t>
            </a:r>
          </a:p>
          <a:p>
            <a:pPr rtl="0"/>
            <a:r>
              <a:rPr lang="en-AU" sz="2800" noProof="0" dirty="0">
                <a:latin typeface="Comic Sans MS"/>
                <a:ea typeface="Segoe UI"/>
                <a:cs typeface="Segoe UI"/>
              </a:rPr>
              <a:t>Paddy ​​</a:t>
            </a:r>
          </a:p>
          <a:p>
            <a:pPr rtl="0"/>
            <a:r>
              <a:rPr lang="en-AU" sz="2800" noProof="0" dirty="0">
                <a:latin typeface="Comic Sans MS"/>
                <a:ea typeface="Segoe UI"/>
                <a:cs typeface="Segoe UI"/>
              </a:rPr>
              <a:t>Rosie​</a:t>
            </a:r>
          </a:p>
          <a:p>
            <a:pPr rtl="0"/>
            <a:r>
              <a:rPr lang="en-AU" sz="2800" noProof="0" dirty="0">
                <a:latin typeface="Comic Sans MS"/>
                <a:cs typeface="Segoe UI"/>
              </a:rPr>
              <a:t>Squealer</a:t>
            </a:r>
          </a:p>
        </p:txBody>
      </p:sp>
      <p:pic>
        <p:nvPicPr>
          <p:cNvPr id="8" name="Picture 7">
            <a:extLst>
              <a:ext uri="{FF2B5EF4-FFF2-40B4-BE49-F238E27FC236}">
                <a16:creationId xmlns:a16="http://schemas.microsoft.com/office/drawing/2014/main" id="{EF79F800-BD71-9714-FFF2-AFE52699D1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8941" y="1012590"/>
            <a:ext cx="4004336" cy="4004336"/>
          </a:xfrm>
          <a:prstGeom prst="rect">
            <a:avLst/>
          </a:prstGeom>
        </p:spPr>
      </p:pic>
    </p:spTree>
    <p:extLst>
      <p:ext uri="{BB962C8B-B14F-4D97-AF65-F5344CB8AC3E}">
        <p14:creationId xmlns:p14="http://schemas.microsoft.com/office/powerpoint/2010/main" val="41651913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C3BB1-63B7-DFF8-EBB7-E13C995116E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65142D-8F9C-9B60-D7C3-C80D90E5A5D9}"/>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41</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EB619965-6DE1-A73A-B9B4-7C2A247EDDFF}"/>
              </a:ext>
            </a:extLst>
          </p:cNvPr>
          <p:cNvSpPr txBox="1"/>
          <p:nvPr/>
        </p:nvSpPr>
        <p:spPr>
          <a:xfrm>
            <a:off x="174811" y="169631"/>
            <a:ext cx="11846859" cy="1313501"/>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Eternal Trinity of Love</a:t>
            </a:r>
            <a:r>
              <a:rPr lang="en-AU" sz="2800" u="none" strike="noStrike" noProof="0" dirty="0">
                <a:effectLst/>
                <a:latin typeface="Comic Sans MS"/>
              </a:rPr>
              <a:t>, we </a:t>
            </a:r>
            <a:r>
              <a:rPr lang="en-AU" sz="2800" noProof="0" dirty="0">
                <a:latin typeface="Comic Sans MS"/>
              </a:rPr>
              <a:t>uphold to you the people we </a:t>
            </a:r>
            <a:r>
              <a:rPr lang="en-AU" sz="2800" u="none" strike="noStrike" noProof="0" dirty="0">
                <a:effectLst/>
                <a:latin typeface="Comic Sans MS"/>
              </a:rPr>
              <a:t>love and carry cares</a:t>
            </a:r>
            <a:r>
              <a:rPr lang="en-AU" sz="2800" noProof="0" dirty="0">
                <a:latin typeface="Comic Sans MS"/>
              </a:rPr>
              <a:t> for:</a:t>
            </a:r>
            <a:endParaRPr lang="en-AU" sz="2800" noProof="0" dirty="0">
              <a:solidFill>
                <a:srgbClr val="000000"/>
              </a:solidFill>
              <a:latin typeface="Comic Sans MS"/>
              <a:cs typeface="Calibri"/>
            </a:endParaRPr>
          </a:p>
        </p:txBody>
      </p:sp>
      <p:sp>
        <p:nvSpPr>
          <p:cNvPr id="3" name="Rectangle 1">
            <a:extLst>
              <a:ext uri="{FF2B5EF4-FFF2-40B4-BE49-F238E27FC236}">
                <a16:creationId xmlns:a16="http://schemas.microsoft.com/office/drawing/2014/main" id="{B4C68112-7FE8-CB5C-D1CA-8723337D8C7E}"/>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DFAF585E-C1E4-F583-0C0A-3F797BE7C955}"/>
              </a:ext>
            </a:extLst>
          </p:cNvPr>
          <p:cNvGraphicFramePr>
            <a:graphicFrameLocks noGrp="1"/>
          </p:cNvGraphicFramePr>
          <p:nvPr>
            <p:extLst>
              <p:ext uri="{D42A27DB-BD31-4B8C-83A1-F6EECF244321}">
                <p14:modId xmlns:p14="http://schemas.microsoft.com/office/powerpoint/2010/main" val="1001446934"/>
              </p:ext>
            </p:extLst>
          </p:nvPr>
        </p:nvGraphicFramePr>
        <p:xfrm>
          <a:off x="156000" y="1570991"/>
          <a:ext cx="11880000" cy="4785360"/>
        </p:xfrm>
        <a:graphic>
          <a:graphicData uri="http://schemas.openxmlformats.org/drawingml/2006/table">
            <a:tbl>
              <a:tblPr>
                <a:tableStyleId>{2D5ABB26-0587-4C30-8999-92F81FD0307C}</a:tableStyleId>
              </a:tblPr>
              <a:tblGrid>
                <a:gridCol w="5601905">
                  <a:extLst>
                    <a:ext uri="{9D8B030D-6E8A-4147-A177-3AD203B41FA5}">
                      <a16:colId xmlns:a16="http://schemas.microsoft.com/office/drawing/2014/main" val="767805349"/>
                    </a:ext>
                  </a:extLst>
                </a:gridCol>
                <a:gridCol w="2515870">
                  <a:extLst>
                    <a:ext uri="{9D8B030D-6E8A-4147-A177-3AD203B41FA5}">
                      <a16:colId xmlns:a16="http://schemas.microsoft.com/office/drawing/2014/main" val="3607724199"/>
                    </a:ext>
                  </a:extLst>
                </a:gridCol>
                <a:gridCol w="208280">
                  <a:extLst>
                    <a:ext uri="{9D8B030D-6E8A-4147-A177-3AD203B41FA5}">
                      <a16:colId xmlns:a16="http://schemas.microsoft.com/office/drawing/2014/main" val="2846615783"/>
                    </a:ext>
                  </a:extLst>
                </a:gridCol>
                <a:gridCol w="3553945">
                  <a:extLst>
                    <a:ext uri="{9D8B030D-6E8A-4147-A177-3AD203B41FA5}">
                      <a16:colId xmlns:a16="http://schemas.microsoft.com/office/drawing/2014/main" val="4164765199"/>
                    </a:ext>
                  </a:extLst>
                </a:gridCol>
              </a:tblGrid>
              <a:tr h="3253020">
                <a:tc>
                  <a:txBody>
                    <a:bodyPr/>
                    <a:lstStyle/>
                    <a:p>
                      <a:pPr algn="l" rtl="0" fontAlgn="base">
                        <a:lnSpc>
                          <a:spcPct val="100000"/>
                        </a:lnSpc>
                        <a:spcBef>
                          <a:spcPts val="0"/>
                        </a:spcBef>
                        <a:spcAft>
                          <a:spcPts val="0"/>
                        </a:spcAft>
                      </a:pPr>
                      <a:r>
                        <a:rPr lang="en-AU" sz="2800" b="0" i="0" noProof="0" dirty="0">
                          <a:solidFill>
                            <a:srgbClr val="000000"/>
                          </a:solidFill>
                          <a:effectLst/>
                          <a:latin typeface="Comic Sans MS"/>
                        </a:rPr>
                        <a:t>Kerry, Les &amp; Jake</a:t>
                      </a:r>
                    </a:p>
                    <a:p>
                      <a:pPr algn="l" rtl="0" fontAlgn="base">
                        <a:lnSpc>
                          <a:spcPct val="100000"/>
                        </a:lnSpc>
                        <a:spcBef>
                          <a:spcPts val="0"/>
                        </a:spcBef>
                        <a:spcAft>
                          <a:spcPts val="0"/>
                        </a:spcAft>
                      </a:pPr>
                      <a:r>
                        <a:rPr lang="en-AU" sz="2800" b="0" i="0" noProof="0" dirty="0">
                          <a:solidFill>
                            <a:srgbClr val="000000"/>
                          </a:solidFill>
                          <a:effectLst/>
                          <a:latin typeface="Comic Sans MS"/>
                        </a:rPr>
                        <a:t>Julie, Ray, Tracey &amp; Shane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Mark, Desley &amp; Bob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Rachel, Mervyn &amp; Gillian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t>
                      </a:r>
                      <a:r>
                        <a:rPr lang="en-AU" sz="2800" b="0" i="0" noProof="0" dirty="0" err="1">
                          <a:solidFill>
                            <a:srgbClr val="000000"/>
                          </a:solidFill>
                          <a:effectLst/>
                          <a:latin typeface="Comic Sans MS"/>
                        </a:rPr>
                        <a:t>Rev'd</a:t>
                      </a:r>
                      <a:r>
                        <a:rPr lang="en-AU" sz="2800" b="0" i="0" noProof="0" dirty="0">
                          <a:solidFill>
                            <a:srgbClr val="000000"/>
                          </a:solidFill>
                          <a:effectLst/>
                          <a:latin typeface="Comic Sans MS"/>
                        </a:rPr>
                        <a:t> Shane &amp; Janette​​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Alecia, Martin &amp; Aidan​​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Kirsten, Greg, Daphne &amp; Beau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Bill &amp; Marjorie​​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Aaron &amp; Andrea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Liz’s Godchildren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Matthew &amp; Nicholas</a:t>
                      </a:r>
                      <a:endParaRPr lang="en-AU" sz="2800" b="0" i="0"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lnSpc>
                          <a:spcPct val="100000"/>
                        </a:lnSpc>
                        <a:spcBef>
                          <a:spcPts val="0"/>
                        </a:spcBef>
                        <a:spcAft>
                          <a:spcPts val="0"/>
                        </a:spcAft>
                      </a:pPr>
                      <a:r>
                        <a:rPr lang="en-AU" sz="2800" b="0" i="0" noProof="0" dirty="0">
                          <a:solidFill>
                            <a:srgbClr val="000000"/>
                          </a:solidFill>
                          <a:effectLst/>
                          <a:latin typeface="Comic Sans MS"/>
                        </a:rPr>
                        <a:t>Barry​​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Dr Julie ​​</a:t>
                      </a:r>
                    </a:p>
                    <a:p>
                      <a:pPr algn="l" rtl="0" fontAlgn="base">
                        <a:lnSpc>
                          <a:spcPct val="100000"/>
                        </a:lnSpc>
                        <a:spcBef>
                          <a:spcPts val="0"/>
                        </a:spcBef>
                        <a:spcAft>
                          <a:spcPts val="0"/>
                        </a:spcAft>
                      </a:pPr>
                      <a:r>
                        <a:rPr lang="en-AU" sz="2800" b="0" i="0" noProof="0" dirty="0">
                          <a:solidFill>
                            <a:srgbClr val="000000"/>
                          </a:solidFill>
                          <a:effectLst/>
                          <a:latin typeface="Comic Sans MS"/>
                        </a:rPr>
                        <a:t>Ruth​​</a:t>
                      </a:r>
                    </a:p>
                    <a:p>
                      <a:pPr algn="l" rtl="0" fontAlgn="base">
                        <a:lnSpc>
                          <a:spcPct val="100000"/>
                        </a:lnSpc>
                        <a:spcBef>
                          <a:spcPts val="0"/>
                        </a:spcBef>
                        <a:spcAft>
                          <a:spcPts val="0"/>
                        </a:spcAft>
                      </a:pPr>
                      <a:r>
                        <a:rPr lang="en-AU" sz="2800" b="0" i="0" noProof="0" dirty="0">
                          <a:solidFill>
                            <a:srgbClr val="000000"/>
                          </a:solidFill>
                          <a:effectLst/>
                          <a:latin typeface="Comic Sans MS"/>
                        </a:rPr>
                        <a:t>Phil​</a:t>
                      </a:r>
                    </a:p>
                    <a:p>
                      <a:pPr algn="l" rtl="0" fontAlgn="base">
                        <a:lnSpc>
                          <a:spcPct val="100000"/>
                        </a:lnSpc>
                        <a:spcBef>
                          <a:spcPts val="0"/>
                        </a:spcBef>
                        <a:spcAft>
                          <a:spcPts val="0"/>
                        </a:spcAft>
                      </a:pPr>
                      <a:r>
                        <a:rPr lang="en-AU" sz="2800" b="0" i="0" noProof="0" dirty="0">
                          <a:solidFill>
                            <a:srgbClr val="000000"/>
                          </a:solidFill>
                          <a:effectLst/>
                          <a:latin typeface="Comic Sans MS"/>
                        </a:rPr>
                        <a:t>May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Susan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Tanya​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Neva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t>
                      </a:r>
                      <a:r>
                        <a:rPr lang="en-AU" sz="2800" b="0" i="0" u="none" strike="noStrike" noProof="0" dirty="0">
                          <a:solidFill>
                            <a:srgbClr val="000000"/>
                          </a:solidFill>
                          <a:effectLst/>
                          <a:latin typeface="Comic Sans MS"/>
                        </a:rPr>
                        <a:t>Gayanne</a:t>
                      </a:r>
                      <a:endParaRPr lang="en-AU" sz="2800" b="0" i="0"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Tina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​​  </a:t>
                      </a:r>
                    </a:p>
                    <a:p>
                      <a:pPr lvl="0" algn="l">
                        <a:lnSpc>
                          <a:spcPct val="100000"/>
                        </a:lnSpc>
                        <a:spcBef>
                          <a:spcPts val="0"/>
                        </a:spcBef>
                        <a:spcAft>
                          <a:spcPts val="0"/>
                        </a:spcAft>
                        <a:buNone/>
                      </a:pPr>
                      <a:endParaRPr lang="en-AU" sz="2800" b="0" i="0" u="none" strike="noStrike"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Alan &amp; Gaylene</a:t>
                      </a:r>
                      <a:r>
                        <a:rPr lang="en-AU" sz="2800" b="0" i="0" noProof="0" dirty="0">
                          <a:solidFill>
                            <a:srgbClr val="000000"/>
                          </a:solidFill>
                          <a:effectLst/>
                          <a:latin typeface="Comic Sans M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Jess &amp; Leah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Barry &amp; Gwen</a:t>
                      </a:r>
                      <a:endParaRPr lang="en-AU" sz="2800" b="0" i="0" noProof="0" dirty="0">
                        <a:solidFill>
                          <a:srgbClr val="000000"/>
                        </a:solidFill>
                        <a:effectLst/>
                        <a:latin typeface="Comic Sans MS"/>
                      </a:endParaRPr>
                    </a:p>
                    <a:p>
                      <a:pPr algn="l" rtl="0" fontAlgn="base">
                        <a:lnSpc>
                          <a:spcPct val="100000"/>
                        </a:lnSpc>
                        <a:spcBef>
                          <a:spcPts val="0"/>
                        </a:spcBef>
                        <a:spcAft>
                          <a:spcPts val="0"/>
                        </a:spcAft>
                      </a:pPr>
                      <a:r>
                        <a:rPr lang="en-AU" sz="2800" b="0" i="0" noProof="0" dirty="0">
                          <a:solidFill>
                            <a:srgbClr val="000000"/>
                          </a:solidFill>
                          <a:effectLst/>
                          <a:latin typeface="Comic Sans MS"/>
                        </a:rPr>
                        <a:t>Bob &amp; Di​</a:t>
                      </a:r>
                    </a:p>
                    <a:p>
                      <a:pPr lvl="0" algn="l">
                        <a:lnSpc>
                          <a:spcPct val="100000"/>
                        </a:lnSpc>
                        <a:spcBef>
                          <a:spcPts val="0"/>
                        </a:spcBef>
                        <a:spcAft>
                          <a:spcPts val="0"/>
                        </a:spcAft>
                        <a:buNone/>
                      </a:pPr>
                      <a:r>
                        <a:rPr lang="en-AU" sz="2800" b="0" i="0" u="none" strike="noStrike" noProof="0" dirty="0">
                          <a:solidFill>
                            <a:srgbClr val="000000"/>
                          </a:solidFill>
                          <a:effectLst/>
                          <a:latin typeface="Comic Sans MS"/>
                        </a:rPr>
                        <a:t>Pat &amp; Julie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Dilys &amp; Tony,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Paul &amp; </a:t>
                      </a:r>
                      <a:r>
                        <a:rPr lang="en-AU" sz="2800" b="0" i="0" noProof="0" dirty="0" err="1">
                          <a:solidFill>
                            <a:srgbClr val="000000"/>
                          </a:solidFill>
                          <a:effectLst/>
                          <a:latin typeface="Comic Sans MS"/>
                        </a:rPr>
                        <a:t>Darhon</a:t>
                      </a:r>
                      <a:endParaRPr lang="en-AU" sz="2800" b="0" i="0" noProof="0" dirty="0">
                        <a:solidFill>
                          <a:srgbClr val="000000"/>
                        </a:solidFill>
                        <a:effectLst/>
                        <a:latin typeface="Comic Sans M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Judy &amp; Mary</a:t>
                      </a:r>
                      <a:endParaRPr lang="en-AU" sz="2800" b="0" i="0" u="none" strike="noStrike"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Miriam</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Lorelei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Nettie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7810135"/>
                  </a:ext>
                </a:extLst>
              </a:tr>
            </a:tbl>
          </a:graphicData>
        </a:graphic>
      </p:graphicFrame>
    </p:spTree>
    <p:extLst>
      <p:ext uri="{BB962C8B-B14F-4D97-AF65-F5344CB8AC3E}">
        <p14:creationId xmlns:p14="http://schemas.microsoft.com/office/powerpoint/2010/main" val="3720617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7DD8C-1FE6-6475-421D-18A11E4E711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F6C185-69D8-8059-EBF9-501C6E6613B2}"/>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42</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58D36024-1E44-32DD-74B4-03A0AEBA7E22}"/>
              </a:ext>
            </a:extLst>
          </p:cNvPr>
          <p:cNvSpPr txBox="1"/>
          <p:nvPr/>
        </p:nvSpPr>
        <p:spPr>
          <a:xfrm>
            <a:off x="246000" y="326035"/>
            <a:ext cx="11700000" cy="6205930"/>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endParaRPr lang="en-AU" sz="2800" noProof="0" dirty="0">
              <a:solidFill>
                <a:srgbClr val="00B050"/>
              </a:solidFill>
              <a:latin typeface="Comic Sans MS"/>
            </a:endParaRPr>
          </a:p>
          <a:p>
            <a:pPr>
              <a:lnSpc>
                <a:spcPct val="150000"/>
              </a:lnSpc>
            </a:pPr>
            <a:r>
              <a:rPr lang="en-AU" sz="2800" noProof="0" dirty="0">
                <a:latin typeface="Comic Sans MS"/>
              </a:rPr>
              <a:t>We name in our hearts, out loud or in the chat, those we bring to the Lord in prayer.</a:t>
            </a:r>
          </a:p>
          <a:p>
            <a:pPr>
              <a:lnSpc>
                <a:spcPct val="150000"/>
              </a:lnSpc>
            </a:pPr>
            <a:r>
              <a:rPr lang="en-AU" sz="2800" noProof="0" dirty="0">
                <a:solidFill>
                  <a:srgbClr val="7030A0"/>
                </a:solidFill>
                <a:latin typeface="Comic Sans MS"/>
              </a:rPr>
              <a:t> </a:t>
            </a:r>
          </a:p>
          <a:p>
            <a:pPr>
              <a:lnSpc>
                <a:spcPct val="150000"/>
              </a:lnSpc>
            </a:pPr>
            <a:r>
              <a:rPr lang="en-AU" sz="2800" noProof="0" dirty="0">
                <a:solidFill>
                  <a:srgbClr val="00B050"/>
                </a:solidFill>
                <a:latin typeface="Comic Sans MS"/>
              </a:rPr>
              <a:t> </a:t>
            </a:r>
            <a:r>
              <a:rPr lang="en-AU" sz="2800" b="1" noProof="0" dirty="0">
                <a:solidFill>
                  <a:srgbClr val="00B050"/>
                </a:solidFill>
                <a:latin typeface="Comic Sans MS"/>
              </a:rPr>
              <a:t>PAUSE… </a:t>
            </a:r>
          </a:p>
          <a:p>
            <a:pPr>
              <a:lnSpc>
                <a:spcPct val="150000"/>
              </a:lnSpc>
            </a:pPr>
            <a:endParaRPr lang="en-AU" sz="1600" b="1" noProof="0" dirty="0">
              <a:solidFill>
                <a:srgbClr val="E68422"/>
              </a:solidFill>
              <a:latin typeface="Comic Sans MS"/>
            </a:endParaRPr>
          </a:p>
          <a:p>
            <a:pPr>
              <a:lnSpc>
                <a:spcPct val="150000"/>
              </a:lnSpc>
            </a:pPr>
            <a:r>
              <a:rPr lang="en-AU" sz="2800" u="none" strike="noStrike" noProof="0" dirty="0">
                <a:effectLst/>
                <a:latin typeface="Comic Sans MS"/>
              </a:rPr>
              <a:t>We entrust to you those who have died, those who have died peacefully and those who have died tragically, the old and the young. Receive them into your Kingdom.</a:t>
            </a:r>
            <a:r>
              <a:rPr lang="en-AU" sz="2800" u="none" strike="noStrike" noProof="0" dirty="0">
                <a:solidFill>
                  <a:srgbClr val="E68422"/>
                </a:solidFill>
                <a:effectLst/>
                <a:latin typeface="Comic Sans MS"/>
              </a:rPr>
              <a:t> </a:t>
            </a:r>
            <a:r>
              <a:rPr lang="en-AU" sz="2800" noProof="0" dirty="0">
                <a:latin typeface="Comic Sans MS"/>
              </a:rPr>
              <a:t>Lord in your mercy, Hear our prayers.</a:t>
            </a:r>
            <a:r>
              <a:rPr lang="en-AU" sz="2800" noProof="0" dirty="0">
                <a:latin typeface="Times New Roman"/>
                <a:cs typeface="Times New Roman"/>
              </a:rPr>
              <a:t> </a:t>
            </a:r>
            <a:r>
              <a:rPr lang="en-AU" sz="2800" b="1" noProof="0" dirty="0">
                <a:latin typeface="Comic Sans MS"/>
              </a:rPr>
              <a:t>Amen</a:t>
            </a:r>
            <a:r>
              <a:rPr lang="en-AU" sz="2800" b="1" u="none" strike="noStrike" noProof="0" dirty="0">
                <a:effectLst/>
                <a:latin typeface="Comic Sans MS"/>
              </a:rPr>
              <a:t>.</a:t>
            </a:r>
            <a:endParaRPr lang="en-AU" sz="2800" noProof="0" dirty="0">
              <a:cs typeface="Times New Roman"/>
            </a:endParaRPr>
          </a:p>
        </p:txBody>
      </p:sp>
      <p:sp>
        <p:nvSpPr>
          <p:cNvPr id="3" name="Rectangle 1">
            <a:extLst>
              <a:ext uri="{FF2B5EF4-FFF2-40B4-BE49-F238E27FC236}">
                <a16:creationId xmlns:a16="http://schemas.microsoft.com/office/drawing/2014/main" id="{99113AFA-27F4-C105-E1FB-5AC95AA313EC}"/>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079704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1763270" y="158907"/>
            <a:ext cx="8665460"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Pray Daily Cycle of Prayer</a:t>
            </a:r>
          </a:p>
        </p:txBody>
      </p:sp>
      <p:sp>
        <p:nvSpPr>
          <p:cNvPr id="3" name="TextBox 2">
            <a:extLst>
              <a:ext uri="{FF2B5EF4-FFF2-40B4-BE49-F238E27FC236}">
                <a16:creationId xmlns:a16="http://schemas.microsoft.com/office/drawing/2014/main" id="{D54A8D93-69A3-4D47-B7A9-771714229458}"/>
              </a:ext>
            </a:extLst>
          </p:cNvPr>
          <p:cNvSpPr txBox="1"/>
          <p:nvPr/>
        </p:nvSpPr>
        <p:spPr>
          <a:xfrm>
            <a:off x="246000" y="898242"/>
            <a:ext cx="11700000" cy="11626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AU" sz="2800" b="1" noProof="0" dirty="0">
                <a:solidFill>
                  <a:srgbClr val="00B050"/>
                </a:solidFill>
                <a:latin typeface="Comic Sans MS"/>
              </a:rPr>
              <a:t>Leader: </a:t>
            </a:r>
            <a:r>
              <a:rPr lang="en-AU" sz="2800" noProof="0" dirty="0">
                <a:solidFill>
                  <a:srgbClr val="000000"/>
                </a:solidFill>
                <a:latin typeface="Comic Sans MS"/>
              </a:rPr>
              <a:t>Loving</a:t>
            </a:r>
            <a:r>
              <a:rPr lang="en-AU" sz="2800" i="0" u="none" strike="noStrike" noProof="0" dirty="0">
                <a:solidFill>
                  <a:srgbClr val="000000"/>
                </a:solidFill>
                <a:effectLst/>
                <a:latin typeface="Comic Sans MS"/>
              </a:rPr>
              <a:t> God, joining with the Church in our cycle of prayer, we ask </a:t>
            </a:r>
            <a:r>
              <a:rPr lang="en-AU" sz="2800" u="none" strike="noStrike" noProof="0" dirty="0">
                <a:solidFill>
                  <a:srgbClr val="000000"/>
                </a:solidFill>
                <a:effectLst/>
                <a:latin typeface="Comic Sans MS"/>
              </a:rPr>
              <a:t>your blessings on: </a:t>
            </a:r>
          </a:p>
        </p:txBody>
      </p:sp>
      <p:sp>
        <p:nvSpPr>
          <p:cNvPr id="7" name="TextBox 6">
            <a:extLst>
              <a:ext uri="{FF2B5EF4-FFF2-40B4-BE49-F238E27FC236}">
                <a16:creationId xmlns:a16="http://schemas.microsoft.com/office/drawing/2014/main" id="{1C23FADD-5194-6984-28FE-BD4DD4FF967A}"/>
              </a:ext>
            </a:extLst>
          </p:cNvPr>
          <p:cNvSpPr txBox="1"/>
          <p:nvPr/>
        </p:nvSpPr>
        <p:spPr>
          <a:xfrm>
            <a:off x="1114219" y="2430388"/>
            <a:ext cx="9720036" cy="3252493"/>
          </a:xfrm>
          <a:prstGeom prst="rect">
            <a:avLst/>
          </a:prstGeom>
          <a:noFill/>
        </p:spPr>
        <p:txBody>
          <a:bodyPr wrap="square" lIns="91440" tIns="45720" rIns="91440" bIns="45720" anchor="t">
            <a:spAutoFit/>
          </a:bodyPr>
          <a:lstStyle/>
          <a:p>
            <a:pPr marL="457200" lvl="0" indent="-457200">
              <a:lnSpc>
                <a:spcPct val="150000"/>
              </a:lnSpc>
              <a:buFont typeface="Arial" panose="020B0604020202020204" pitchFamily="34" charset="0"/>
              <a:buChar char="•"/>
            </a:pPr>
            <a:r>
              <a:rPr lang="en-AU" sz="2800" b="0" i="0" noProof="0" dirty="0">
                <a:effectLst/>
                <a:latin typeface="Comic Sans MS"/>
              </a:rPr>
              <a:t>The Church in the Province of the West Indies</a:t>
            </a:r>
          </a:p>
          <a:p>
            <a:pPr marL="457200" lvl="0" indent="-457200">
              <a:lnSpc>
                <a:spcPct val="150000"/>
              </a:lnSpc>
              <a:buFont typeface="Arial" panose="020B0604020202020204" pitchFamily="34" charset="0"/>
              <a:buChar char="•"/>
            </a:pPr>
            <a:r>
              <a:rPr lang="en-AU" sz="2800" b="0" i="0" noProof="0" dirty="0">
                <a:effectLst/>
                <a:latin typeface="Comic Sans MS"/>
              </a:rPr>
              <a:t>The Parish of Buderim: Lucy, Lynette, John, Montague, Theo, Ann</a:t>
            </a:r>
          </a:p>
          <a:p>
            <a:pPr marL="457200" lvl="0" indent="-457200">
              <a:lnSpc>
                <a:spcPct val="150000"/>
              </a:lnSpc>
              <a:buFont typeface="Arial" panose="020B0604020202020204" pitchFamily="34" charset="0"/>
              <a:buChar char="•"/>
            </a:pPr>
            <a:r>
              <a:rPr lang="en-AU" sz="2800" b="0" i="0" noProof="0" dirty="0">
                <a:effectLst/>
                <a:latin typeface="Comic Sans MS"/>
              </a:rPr>
              <a:t> Anglicare SQ &amp; Indooroopilly Parish: Thread Together </a:t>
            </a:r>
          </a:p>
        </p:txBody>
      </p:sp>
    </p:spTree>
    <p:extLst>
      <p:ext uri="{BB962C8B-B14F-4D97-AF65-F5344CB8AC3E}">
        <p14:creationId xmlns:p14="http://schemas.microsoft.com/office/powerpoint/2010/main" val="19347603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206188" y="108467"/>
            <a:ext cx="11779624" cy="58477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Commitment Prayer of the Week</a:t>
            </a:r>
          </a:p>
        </p:txBody>
      </p:sp>
      <p:sp>
        <p:nvSpPr>
          <p:cNvPr id="3" name="TextBox 2">
            <a:extLst>
              <a:ext uri="{FF2B5EF4-FFF2-40B4-BE49-F238E27FC236}">
                <a16:creationId xmlns:a16="http://schemas.microsoft.com/office/drawing/2014/main" id="{D06CDDA1-93CA-1D5D-814F-AA0B9619702B}"/>
              </a:ext>
            </a:extLst>
          </p:cNvPr>
          <p:cNvSpPr txBox="1"/>
          <p:nvPr/>
        </p:nvSpPr>
        <p:spPr>
          <a:xfrm>
            <a:off x="206188" y="1133339"/>
            <a:ext cx="11736000" cy="5283819"/>
          </a:xfrm>
          <a:prstGeom prst="rect">
            <a:avLst/>
          </a:prstGeom>
          <a:noFill/>
        </p:spPr>
        <p:txBody>
          <a:bodyPr wrap="square" lIns="91440" tIns="45720" rIns="91440" bIns="45720" anchor="t">
            <a:spAutoFit/>
          </a:bodyPr>
          <a:lstStyle/>
          <a:p>
            <a:pPr fontAlgn="base">
              <a:lnSpc>
                <a:spcPct val="150000"/>
              </a:lnSpc>
            </a:pPr>
            <a:r>
              <a:rPr lang="en-AU" sz="2800" i="0" u="none" strike="noStrike" noProof="0" dirty="0">
                <a:solidFill>
                  <a:srgbClr val="00B050"/>
                </a:solidFill>
                <a:effectLst/>
                <a:latin typeface="Comic Sans MS" panose="030F0702030302020204" pitchFamily="66" charset="0"/>
              </a:rPr>
              <a:t>Leader: </a:t>
            </a:r>
            <a:r>
              <a:rPr lang="en-AU" sz="2800" noProof="0" dirty="0">
                <a:latin typeface="Comic Sans MS" panose="030F0702030302020204" pitchFamily="66" charset="0"/>
              </a:rPr>
              <a:t>Our commitment prayer for the week is for </a:t>
            </a:r>
            <a:r>
              <a:rPr lang="en-AU" sz="2800" dirty="0">
                <a:latin typeface="Comic Sans MS" panose="030F0702030302020204" pitchFamily="66" charset="0"/>
              </a:rPr>
              <a:t>Sustainability</a:t>
            </a:r>
          </a:p>
          <a:p>
            <a:pPr fontAlgn="base">
              <a:lnSpc>
                <a:spcPct val="150000"/>
              </a:lnSpc>
            </a:pPr>
            <a:endParaRPr lang="en-AU" sz="2400" noProof="0" dirty="0">
              <a:latin typeface="Comic Sans MS"/>
            </a:endParaRPr>
          </a:p>
          <a:p>
            <a:pPr>
              <a:lnSpc>
                <a:spcPct val="150000"/>
              </a:lnSpc>
            </a:pPr>
            <a:r>
              <a:rPr lang="en-AU" sz="2800" b="0" i="0" noProof="0" dirty="0">
                <a:effectLst/>
                <a:latin typeface="Comic Sans MS" panose="030F0702030302020204" pitchFamily="66" charset="0"/>
              </a:rPr>
              <a:t>Generous God, We hold before you the financial stability and future sustainability of Holy Hermits Online. Guide us as we seek to grow our community’s giving, so we may continue the work you have called us to —</a:t>
            </a:r>
            <a:r>
              <a:rPr lang="en-AU" sz="2800" dirty="0">
                <a:latin typeface="Comic Sans MS" panose="030F0702030302020204" pitchFamily="66" charset="0"/>
              </a:rPr>
              <a:t> </a:t>
            </a:r>
            <a:r>
              <a:rPr lang="en-AU" sz="2800" b="0" i="0" noProof="0" dirty="0">
                <a:effectLst/>
                <a:latin typeface="Comic Sans MS" panose="030F0702030302020204" pitchFamily="66" charset="0"/>
              </a:rPr>
              <a:t>being together in this digital space. Show us where to place our energy as we explore new funding sources and fresh opportunities. </a:t>
            </a:r>
          </a:p>
        </p:txBody>
      </p:sp>
      <p:sp>
        <p:nvSpPr>
          <p:cNvPr id="9" name="Rectangle 8">
            <a:extLst>
              <a:ext uri="{FF2B5EF4-FFF2-40B4-BE49-F238E27FC236}">
                <a16:creationId xmlns:a16="http://schemas.microsoft.com/office/drawing/2014/main" id="{D2EB6709-7CD7-22DD-1191-4DC488E6E6FE}"/>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15238874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5547F-32CD-87BE-0324-D4BE0D84827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7414CAA-9399-3EAB-B38A-C0ADCCB4953C}"/>
              </a:ext>
            </a:extLst>
          </p:cNvPr>
          <p:cNvSpPr txBox="1"/>
          <p:nvPr/>
        </p:nvSpPr>
        <p:spPr>
          <a:xfrm>
            <a:off x="228000" y="187535"/>
            <a:ext cx="11736000" cy="64829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dirty="0">
                <a:latin typeface="Comic Sans MS" panose="030F0702030302020204" pitchFamily="66" charset="0"/>
              </a:rPr>
              <a:t>Be present with us and those we meet as we reach out to charitable trusts and foundations, inviting their support for our outreach—especially to those unable to get to Church in person. ​ </a:t>
            </a:r>
            <a:endParaRPr lang="en-AU" sz="1600" noProof="0" dirty="0">
              <a:latin typeface="Comic Sans MS" panose="030F0702030302020204" pitchFamily="66" charset="0"/>
            </a:endParaRPr>
          </a:p>
          <a:p>
            <a:pPr>
              <a:lnSpc>
                <a:spcPct val="150000"/>
              </a:lnSpc>
            </a:pPr>
            <a:r>
              <a:rPr lang="en-AU" sz="2800" noProof="0" dirty="0">
                <a:latin typeface="Comic Sans MS" panose="030F0702030302020204" pitchFamily="66" charset="0"/>
              </a:rPr>
              <a:t>Stir the hearts of all who believe in this mission to greater generosity, creativity, and commitment. We thank you for the partnerships you have already blessed us with, especially our home base at St John’s Cathedral.​</a:t>
            </a:r>
          </a:p>
          <a:p>
            <a:pPr>
              <a:lnSpc>
                <a:spcPct val="150000"/>
              </a:lnSpc>
            </a:pPr>
            <a:r>
              <a:rPr lang="en-AU" sz="2800" noProof="0" dirty="0">
                <a:latin typeface="Comic Sans MS" panose="030F0702030302020204" pitchFamily="66" charset="0"/>
              </a:rPr>
              <a:t>We pray in the name of Jesus, who lived on mission and said, ​</a:t>
            </a:r>
          </a:p>
          <a:p>
            <a:pPr>
              <a:lnSpc>
                <a:spcPct val="150000"/>
              </a:lnSpc>
            </a:pPr>
            <a:r>
              <a:rPr lang="en-AU" sz="2800" noProof="0" dirty="0">
                <a:latin typeface="Comic Sans MS" panose="030F0702030302020204" pitchFamily="66" charset="0"/>
              </a:rPr>
              <a:t>If in my name you ask me for anything, I will do it.​</a:t>
            </a:r>
          </a:p>
          <a:p>
            <a:pPr>
              <a:lnSpc>
                <a:spcPct val="150000"/>
              </a:lnSpc>
            </a:pPr>
            <a:r>
              <a:rPr lang="en-AU" sz="2800" b="1" noProof="0" dirty="0">
                <a:latin typeface="Comic Sans MS" panose="030F0702030302020204" pitchFamily="66" charset="0"/>
              </a:rPr>
              <a:t>Amen.​</a:t>
            </a:r>
          </a:p>
        </p:txBody>
      </p:sp>
    </p:spTree>
    <p:extLst>
      <p:ext uri="{BB962C8B-B14F-4D97-AF65-F5344CB8AC3E}">
        <p14:creationId xmlns:p14="http://schemas.microsoft.com/office/powerpoint/2010/main" val="30320607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2389" y="0"/>
            <a:ext cx="11672046" cy="938043"/>
          </a:xfrm>
        </p:spPr>
        <p:txBody>
          <a:bodyPr vert="horz" lIns="91440" tIns="45720" rIns="91440" bIns="45720" rtlCol="0" anchor="t">
            <a:noAutofit/>
          </a:bodyPr>
          <a:lstStyle/>
          <a:p>
            <a:pPr>
              <a:lnSpc>
                <a:spcPct val="150000"/>
              </a:lnSpc>
              <a:buNone/>
            </a:pPr>
            <a:r>
              <a:rPr lang="en-AU" sz="2800" b="1" noProof="0" dirty="0">
                <a:solidFill>
                  <a:srgbClr val="00B050"/>
                </a:solidFill>
                <a:latin typeface="Comic Sans MS"/>
              </a:rPr>
              <a:t>Leader: </a:t>
            </a:r>
            <a:r>
              <a:rPr lang="en-AU" sz="2800" noProof="0" dirty="0">
                <a:latin typeface="Comic Sans MS"/>
              </a:rPr>
              <a:t>Let us pray together the prayer which Jesus gave us saying:</a:t>
            </a:r>
          </a:p>
          <a:p>
            <a:pPr>
              <a:lnSpc>
                <a:spcPct val="150000"/>
              </a:lnSpc>
              <a:buNone/>
            </a:pPr>
            <a:endParaRPr lang="en-AU" sz="2800" i="1" noProof="0" dirty="0">
              <a:latin typeface="Comic Sans MS" panose="030F0702030302020204" pitchFamily="66" charset="0"/>
            </a:endParaRPr>
          </a:p>
          <a:p>
            <a:pPr>
              <a:lnSpc>
                <a:spcPct val="150000"/>
              </a:lnSpc>
              <a:buNone/>
            </a:pPr>
            <a:endParaRPr lang="en-AU" sz="2800" noProof="0" dirty="0">
              <a:solidFill>
                <a:srgbClr val="E3960B"/>
              </a:solidFill>
              <a:latin typeface="Comic Sans MS" panose="030F0702030302020204" pitchFamily="66" charset="0"/>
            </a:endParaRPr>
          </a:p>
        </p:txBody>
      </p:sp>
      <p:sp>
        <p:nvSpPr>
          <p:cNvPr id="4" name="TextBox 1">
            <a:extLst>
              <a:ext uri="{FF2B5EF4-FFF2-40B4-BE49-F238E27FC236}">
                <a16:creationId xmlns:a16="http://schemas.microsoft.com/office/drawing/2014/main" id="{E3AC7C2D-ED3C-F20D-CEEA-33EC135A306F}"/>
              </a:ext>
            </a:extLst>
          </p:cNvPr>
          <p:cNvSpPr txBox="1"/>
          <p:nvPr/>
        </p:nvSpPr>
        <p:spPr>
          <a:xfrm>
            <a:off x="592038" y="816446"/>
            <a:ext cx="11052748" cy="58365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cs typeface="Segoe UI"/>
              </a:rPr>
              <a:t>All: </a:t>
            </a:r>
            <a:r>
              <a:rPr lang="en-AU" sz="2800" b="1" noProof="0" dirty="0">
                <a:latin typeface="Comic Sans MS"/>
                <a:cs typeface="Segoe UI"/>
              </a:rPr>
              <a:t>Our Father in heaven,</a:t>
            </a:r>
            <a:r>
              <a:rPr lang="en-AU" sz="2800" noProof="0" dirty="0">
                <a:latin typeface="Comic Sans MS"/>
                <a:cs typeface="Segoe UI"/>
              </a:rPr>
              <a:t> </a:t>
            </a:r>
            <a:r>
              <a:rPr lang="en-AU" sz="2800" b="1" noProof="0" dirty="0">
                <a:latin typeface="Comic Sans MS"/>
                <a:cs typeface="Segoe UI"/>
              </a:rPr>
              <a:t>hallowed be your name,</a:t>
            </a:r>
            <a:r>
              <a:rPr lang="en-AU" sz="2800" noProof="0" dirty="0">
                <a:latin typeface="Comic Sans MS"/>
                <a:cs typeface="Segoe UI"/>
              </a:rPr>
              <a:t> </a:t>
            </a:r>
          </a:p>
          <a:p>
            <a:pPr>
              <a:lnSpc>
                <a:spcPct val="150000"/>
              </a:lnSpc>
            </a:pPr>
            <a:r>
              <a:rPr lang="en-AU" sz="2800" b="1" noProof="0" dirty="0">
                <a:latin typeface="Comic Sans MS"/>
                <a:cs typeface="Segoe UI"/>
              </a:rPr>
              <a:t>your kingdom come, your will be done,</a:t>
            </a:r>
            <a:r>
              <a:rPr lang="en-AU" sz="2800" noProof="0" dirty="0">
                <a:latin typeface="Comic Sans MS"/>
                <a:cs typeface="Segoe UI"/>
              </a:rPr>
              <a:t> </a:t>
            </a:r>
            <a:r>
              <a:rPr lang="en-AU" sz="2800" b="1" noProof="0" dirty="0">
                <a:latin typeface="Comic Sans MS"/>
                <a:cs typeface="Segoe UI"/>
              </a:rPr>
              <a:t>on earth as in heaven.</a:t>
            </a:r>
            <a:r>
              <a:rPr lang="en-AU" sz="2800" noProof="0" dirty="0">
                <a:latin typeface="Comic Sans MS"/>
                <a:cs typeface="Segoe UI"/>
              </a:rPr>
              <a:t> </a:t>
            </a:r>
          </a:p>
          <a:p>
            <a:pPr>
              <a:lnSpc>
                <a:spcPct val="150000"/>
              </a:lnSpc>
            </a:pPr>
            <a:r>
              <a:rPr lang="en-AU" sz="2800" b="1" noProof="0" dirty="0">
                <a:latin typeface="Comic Sans MS"/>
                <a:cs typeface="Segoe UI"/>
              </a:rPr>
              <a:t>Give us today our daily bread.</a:t>
            </a:r>
            <a:r>
              <a:rPr lang="en-AU" sz="2800" noProof="0" dirty="0">
                <a:latin typeface="Comic Sans MS"/>
                <a:cs typeface="Segoe UI"/>
              </a:rPr>
              <a:t> </a:t>
            </a:r>
          </a:p>
          <a:p>
            <a:pPr>
              <a:lnSpc>
                <a:spcPct val="150000"/>
              </a:lnSpc>
            </a:pPr>
            <a:r>
              <a:rPr lang="en-AU" sz="2800" b="1" noProof="0" dirty="0">
                <a:latin typeface="Comic Sans MS"/>
                <a:cs typeface="Segoe UI"/>
              </a:rPr>
              <a:t>Forgive us our sins </a:t>
            </a:r>
            <a:endParaRPr lang="en-AU" sz="2800" noProof="0" dirty="0">
              <a:latin typeface="Comic Sans MS"/>
              <a:cs typeface="Segoe UI"/>
            </a:endParaRPr>
          </a:p>
          <a:p>
            <a:pPr>
              <a:lnSpc>
                <a:spcPct val="150000"/>
              </a:lnSpc>
            </a:pPr>
            <a:r>
              <a:rPr lang="en-AU" sz="2800" b="1" noProof="0" dirty="0">
                <a:latin typeface="Comic Sans MS"/>
                <a:cs typeface="Segoe UI"/>
              </a:rPr>
              <a:t>	as we forgive those who sin against us.</a:t>
            </a:r>
            <a:r>
              <a:rPr lang="en-AU" sz="2800" noProof="0" dirty="0">
                <a:latin typeface="Comic Sans MS"/>
                <a:cs typeface="Segoe UI"/>
              </a:rPr>
              <a:t> </a:t>
            </a:r>
          </a:p>
          <a:p>
            <a:pPr>
              <a:lnSpc>
                <a:spcPct val="150000"/>
              </a:lnSpc>
            </a:pPr>
            <a:r>
              <a:rPr lang="en-AU" sz="2800" b="1" noProof="0" dirty="0">
                <a:latin typeface="Comic Sans MS"/>
                <a:cs typeface="Segoe UI"/>
              </a:rPr>
              <a:t>Save us from the time of trial and deliver us from evil.</a:t>
            </a:r>
            <a:r>
              <a:rPr lang="en-AU" sz="2800" noProof="0" dirty="0">
                <a:latin typeface="Comic Sans MS"/>
                <a:cs typeface="Segoe UI"/>
              </a:rPr>
              <a:t> </a:t>
            </a:r>
          </a:p>
          <a:p>
            <a:pPr>
              <a:lnSpc>
                <a:spcPct val="150000"/>
              </a:lnSpc>
            </a:pPr>
            <a:r>
              <a:rPr lang="en-AU" sz="2800" b="1" noProof="0" dirty="0">
                <a:latin typeface="Comic Sans MS"/>
                <a:cs typeface="Segoe UI"/>
              </a:rPr>
              <a:t>For the kingdom, the power, and the glory are yours </a:t>
            </a:r>
            <a:endParaRPr lang="en-AU" sz="2800" noProof="0" dirty="0">
              <a:latin typeface="Comic Sans MS"/>
              <a:cs typeface="Segoe UI"/>
            </a:endParaRPr>
          </a:p>
          <a:p>
            <a:pPr>
              <a:lnSpc>
                <a:spcPct val="150000"/>
              </a:lnSpc>
            </a:pPr>
            <a:r>
              <a:rPr lang="en-AU" sz="2800" b="1" noProof="0" dirty="0">
                <a:latin typeface="Comic Sans MS"/>
                <a:cs typeface="Segoe UI"/>
              </a:rPr>
              <a:t>now and for ever. </a:t>
            </a:r>
            <a:endParaRPr lang="en-AU" sz="2800" noProof="0" dirty="0">
              <a:latin typeface="Comic Sans MS"/>
              <a:cs typeface="Segoe UI"/>
            </a:endParaRPr>
          </a:p>
          <a:p>
            <a:pPr>
              <a:lnSpc>
                <a:spcPct val="150000"/>
              </a:lnSpc>
            </a:pPr>
            <a:r>
              <a:rPr lang="en-AU" sz="2800" b="1" noProof="0" dirty="0">
                <a:latin typeface="Comic Sans MS"/>
                <a:cs typeface="Segoe UI"/>
              </a:rPr>
              <a:t>Amen.</a:t>
            </a:r>
            <a:endParaRPr lang="en-AU" sz="2800" noProof="0" dirty="0">
              <a:cs typeface="Times New Roman"/>
            </a:endParaRPr>
          </a:p>
        </p:txBody>
      </p:sp>
    </p:spTree>
    <p:extLst>
      <p:ext uri="{BB962C8B-B14F-4D97-AF65-F5344CB8AC3E}">
        <p14:creationId xmlns:p14="http://schemas.microsoft.com/office/powerpoint/2010/main" val="27603784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81679" y="2147517"/>
            <a:ext cx="7228642" cy="830997"/>
          </a:xfrm>
          <a:prstGeom prst="rect">
            <a:avLst/>
          </a:prstGeom>
          <a:noFill/>
        </p:spPr>
        <p:txBody>
          <a:bodyPr wrap="square" lIns="91440" tIns="45720" rIns="91440" bIns="45720" rtlCol="0" anchor="t">
            <a:spAutoFit/>
          </a:bodyPr>
          <a:lstStyle/>
          <a:p>
            <a:pPr algn="ctr"/>
            <a:r>
              <a:rPr lang="en-AU" sz="4800" b="1" noProof="0" dirty="0">
                <a:solidFill>
                  <a:srgbClr val="00B050"/>
                </a:solidFill>
                <a:latin typeface="Comic Sans MS"/>
              </a:rPr>
              <a:t>Devotions</a:t>
            </a:r>
          </a:p>
        </p:txBody>
      </p:sp>
    </p:spTree>
    <p:extLst>
      <p:ext uri="{BB962C8B-B14F-4D97-AF65-F5344CB8AC3E}">
        <p14:creationId xmlns:p14="http://schemas.microsoft.com/office/powerpoint/2010/main" val="2610247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05C45B-DBA7-E966-B17A-91C362552669}"/>
              </a:ext>
            </a:extLst>
          </p:cNvPr>
          <p:cNvSpPr>
            <a:spLocks noGrp="1"/>
          </p:cNvSpPr>
          <p:nvPr>
            <p:ph type="sldNum" sz="quarter" idx="12"/>
          </p:nvPr>
        </p:nvSpPr>
        <p:spPr/>
        <p:txBody>
          <a:bodyPr/>
          <a:lstStyle/>
          <a:p>
            <a:fld id="{D6BAAE04-8869-45BD-9FC4-571BC1F4B92A}" type="slidenum">
              <a:rPr lang="en-AU" noProof="0" smtClean="0"/>
              <a:t>48</a:t>
            </a:fld>
            <a:endParaRPr lang="en-AU" noProof="0"/>
          </a:p>
        </p:txBody>
      </p:sp>
      <p:sp>
        <p:nvSpPr>
          <p:cNvPr id="4" name="TextBox 3">
            <a:extLst>
              <a:ext uri="{FF2B5EF4-FFF2-40B4-BE49-F238E27FC236}">
                <a16:creationId xmlns:a16="http://schemas.microsoft.com/office/drawing/2014/main" id="{C5DB3A79-2F90-2024-406D-FEC33B194F18}"/>
              </a:ext>
            </a:extLst>
          </p:cNvPr>
          <p:cNvSpPr txBox="1"/>
          <p:nvPr/>
        </p:nvSpPr>
        <p:spPr>
          <a:xfrm>
            <a:off x="1540104" y="353340"/>
            <a:ext cx="9111790" cy="707886"/>
          </a:xfrm>
          <a:prstGeom prst="rect">
            <a:avLst/>
          </a:prstGeom>
          <a:noFill/>
        </p:spPr>
        <p:txBody>
          <a:bodyPr wrap="none" lIns="91440" tIns="45720" rIns="91440" bIns="45720" rtlCol="0" anchor="t">
            <a:spAutoFit/>
          </a:bodyPr>
          <a:lstStyle/>
          <a:p>
            <a:pPr algn="ctr"/>
            <a:r>
              <a:rPr lang="en-AU" sz="4000" b="1" noProof="0" dirty="0">
                <a:solidFill>
                  <a:srgbClr val="00B050"/>
                </a:solidFill>
                <a:latin typeface="Comic Sans MS"/>
              </a:rPr>
              <a:t>Holy Hermit</a:t>
            </a:r>
            <a:r>
              <a:rPr lang="en-AU" sz="4000" b="1" dirty="0">
                <a:solidFill>
                  <a:srgbClr val="00B050"/>
                </a:solidFill>
                <a:latin typeface="Comic Sans MS"/>
              </a:rPr>
              <a:t> St. Jerome of </a:t>
            </a:r>
            <a:r>
              <a:rPr lang="en-AU" sz="4000" b="1" dirty="0" err="1">
                <a:solidFill>
                  <a:srgbClr val="00B050"/>
                </a:solidFill>
                <a:latin typeface="Comic Sans MS"/>
              </a:rPr>
              <a:t>Stridon</a:t>
            </a:r>
            <a:endParaRPr lang="en-AU" sz="4000" b="1" noProof="0" dirty="0">
              <a:solidFill>
                <a:srgbClr val="00B050"/>
              </a:solidFill>
              <a:latin typeface="Comic Sans MS"/>
            </a:endParaRPr>
          </a:p>
        </p:txBody>
      </p:sp>
      <p:pic>
        <p:nvPicPr>
          <p:cNvPr id="5" name="Picture 4" descr="Slideshow image">
            <a:extLst>
              <a:ext uri="{FF2B5EF4-FFF2-40B4-BE49-F238E27FC236}">
                <a16:creationId xmlns:a16="http://schemas.microsoft.com/office/drawing/2014/main" id="{BE6A6C2B-AD8F-CC2F-BC2D-0B3D264E4DBC}"/>
              </a:ext>
            </a:extLst>
          </p:cNvPr>
          <p:cNvPicPr>
            <a:picLocks noChangeAspect="1"/>
          </p:cNvPicPr>
          <p:nvPr/>
        </p:nvPicPr>
        <p:blipFill>
          <a:blip r:embed="rId2"/>
          <a:stretch>
            <a:fillRect/>
          </a:stretch>
        </p:blipFill>
        <p:spPr>
          <a:xfrm>
            <a:off x="3718206" y="1470777"/>
            <a:ext cx="4755587" cy="4755587"/>
          </a:xfrm>
          <a:prstGeom prst="rect">
            <a:avLst/>
          </a:prstGeom>
        </p:spPr>
      </p:pic>
    </p:spTree>
    <p:extLst>
      <p:ext uri="{BB962C8B-B14F-4D97-AF65-F5344CB8AC3E}">
        <p14:creationId xmlns:p14="http://schemas.microsoft.com/office/powerpoint/2010/main" val="24572181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A0B9F-82CC-6843-A9EA-538DE940DD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55AEDE-F83D-D533-F63E-0B8689FDA8A7}"/>
              </a:ext>
            </a:extLst>
          </p:cNvPr>
          <p:cNvSpPr>
            <a:spLocks noGrp="1"/>
          </p:cNvSpPr>
          <p:nvPr>
            <p:ph type="sldNum" sz="quarter" idx="12"/>
          </p:nvPr>
        </p:nvSpPr>
        <p:spPr/>
        <p:txBody>
          <a:bodyPr/>
          <a:lstStyle/>
          <a:p>
            <a:fld id="{D6BAAE04-8869-45BD-9FC4-571BC1F4B92A}" type="slidenum">
              <a:rPr lang="en-AU" noProof="0" smtClean="0"/>
              <a:t>49</a:t>
            </a:fld>
            <a:endParaRPr lang="en-AU" noProof="0" dirty="0"/>
          </a:p>
        </p:txBody>
      </p:sp>
      <p:sp>
        <p:nvSpPr>
          <p:cNvPr id="4" name="TextBox 3">
            <a:extLst>
              <a:ext uri="{FF2B5EF4-FFF2-40B4-BE49-F238E27FC236}">
                <a16:creationId xmlns:a16="http://schemas.microsoft.com/office/drawing/2014/main" id="{E2407B10-56AA-7AD5-C331-9018BFE2CFB7}"/>
              </a:ext>
            </a:extLst>
          </p:cNvPr>
          <p:cNvSpPr txBox="1"/>
          <p:nvPr/>
        </p:nvSpPr>
        <p:spPr>
          <a:xfrm>
            <a:off x="4470401" y="157352"/>
            <a:ext cx="3251210" cy="584775"/>
          </a:xfrm>
          <a:prstGeom prst="rect">
            <a:avLst/>
          </a:prstGeom>
          <a:noFill/>
        </p:spPr>
        <p:txBody>
          <a:bodyPr wrap="none" lIns="91440" tIns="45720" rIns="91440" bIns="45720" rtlCol="0" anchor="t">
            <a:spAutoFit/>
          </a:bodyPr>
          <a:lstStyle/>
          <a:p>
            <a:pPr algn="ctr"/>
            <a:r>
              <a:rPr lang="en-AU" sz="3200" b="1" noProof="0" dirty="0">
                <a:solidFill>
                  <a:srgbClr val="00B050"/>
                </a:solidFill>
                <a:latin typeface="Comic Sans MS"/>
              </a:rPr>
              <a:t>Hermit Wisdom</a:t>
            </a:r>
          </a:p>
        </p:txBody>
      </p:sp>
      <p:sp>
        <p:nvSpPr>
          <p:cNvPr id="6" name="TextBox 5">
            <a:extLst>
              <a:ext uri="{FF2B5EF4-FFF2-40B4-BE49-F238E27FC236}">
                <a16:creationId xmlns:a16="http://schemas.microsoft.com/office/drawing/2014/main" id="{55DE00F5-F62A-CD47-C38B-D9EA31FBD82E}"/>
              </a:ext>
            </a:extLst>
          </p:cNvPr>
          <p:cNvSpPr txBox="1"/>
          <p:nvPr/>
        </p:nvSpPr>
        <p:spPr>
          <a:xfrm>
            <a:off x="246000" y="959012"/>
            <a:ext cx="11700000" cy="5472332"/>
          </a:xfrm>
          <a:prstGeom prst="rect">
            <a:avLst/>
          </a:prstGeom>
          <a:noFill/>
        </p:spPr>
        <p:txBody>
          <a:bodyPr wrap="square">
            <a:spAutoFit/>
          </a:bodyPr>
          <a:lstStyle/>
          <a:p>
            <a:pPr marL="457200" marR="0" indent="-457200" algn="l">
              <a:lnSpc>
                <a:spcPct val="125000"/>
              </a:lnSpc>
              <a:spcAft>
                <a:spcPts val="1500"/>
              </a:spcAft>
              <a:buFont typeface="Arial" panose="020B0604020202020204" pitchFamily="34" charset="0"/>
              <a:buChar char="•"/>
            </a:pPr>
            <a:r>
              <a:rPr lang="en-AU" sz="2800" b="0" i="0" noProof="0" dirty="0">
                <a:effectLst/>
                <a:latin typeface="Comic Sans MS" panose="030F0702030302020204" pitchFamily="66" charset="0"/>
              </a:rPr>
              <a:t>“Good, better, best. Never let it rest. </a:t>
            </a:r>
            <a:r>
              <a:rPr lang="en-AU" sz="2800" b="0" i="0" noProof="0" dirty="0" err="1">
                <a:effectLst/>
                <a:latin typeface="Comic Sans MS" panose="030F0702030302020204" pitchFamily="66" charset="0"/>
              </a:rPr>
              <a:t>‘Til</a:t>
            </a:r>
            <a:r>
              <a:rPr lang="en-AU" sz="2800" b="0" i="0" noProof="0" dirty="0">
                <a:effectLst/>
                <a:latin typeface="Comic Sans MS" panose="030F0702030302020204" pitchFamily="66" charset="0"/>
              </a:rPr>
              <a:t> your good is better and your better is best.”</a:t>
            </a:r>
          </a:p>
          <a:p>
            <a:pPr marL="457200" marR="0" indent="-457200" algn="l">
              <a:lnSpc>
                <a:spcPct val="125000"/>
              </a:lnSpc>
              <a:spcAft>
                <a:spcPts val="1500"/>
              </a:spcAft>
              <a:buFont typeface="Arial" panose="020B0604020202020204" pitchFamily="34" charset="0"/>
              <a:buChar char="•"/>
            </a:pPr>
            <a:r>
              <a:rPr lang="en-AU" sz="2800" b="0" i="0" noProof="0" dirty="0">
                <a:effectLst/>
                <a:latin typeface="Comic Sans MS" panose="030F0702030302020204" pitchFamily="66" charset="0"/>
              </a:rPr>
              <a:t>“I am like the sick sheep that strays from the rest of the flock. Unless the Good Shepherd takes me on His shoulders and carries me back to His fold, my steps will falter, and in the very effort of rising, my feet will give way.”</a:t>
            </a:r>
          </a:p>
          <a:p>
            <a:pPr marL="457200" marR="0" indent="-457200" algn="l">
              <a:lnSpc>
                <a:spcPct val="125000"/>
              </a:lnSpc>
              <a:spcAft>
                <a:spcPts val="1500"/>
              </a:spcAft>
              <a:buFont typeface="Arial" panose="020B0604020202020204" pitchFamily="34" charset="0"/>
              <a:buChar char="•"/>
            </a:pPr>
            <a:r>
              <a:rPr lang="en-AU" sz="2800" b="0" i="0" noProof="0" dirty="0">
                <a:effectLst/>
                <a:latin typeface="Comic Sans MS" panose="030F0702030302020204" pitchFamily="66" charset="0"/>
              </a:rPr>
              <a:t>“Be ever engaged, so that whenever the devil calls he may find you occupied.”</a:t>
            </a:r>
          </a:p>
          <a:p>
            <a:pPr marL="457200" marR="0" indent="-457200" algn="l">
              <a:lnSpc>
                <a:spcPct val="125000"/>
              </a:lnSpc>
              <a:spcAft>
                <a:spcPts val="1500"/>
              </a:spcAft>
              <a:buFont typeface="Arial" panose="020B0604020202020204" pitchFamily="34" charset="0"/>
              <a:buChar char="•"/>
            </a:pPr>
            <a:r>
              <a:rPr lang="en-AU" sz="2800" b="0" i="0" noProof="0" dirty="0">
                <a:effectLst/>
                <a:latin typeface="Comic Sans MS" panose="030F0702030302020204" pitchFamily="66" charset="0"/>
              </a:rPr>
              <a:t>“Ignorance of Scripture is ignorance of Christ” </a:t>
            </a:r>
          </a:p>
        </p:txBody>
      </p:sp>
    </p:spTree>
    <p:extLst>
      <p:ext uri="{BB962C8B-B14F-4D97-AF65-F5344CB8AC3E}">
        <p14:creationId xmlns:p14="http://schemas.microsoft.com/office/powerpoint/2010/main" val="2858448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F24873-4785-2D0E-DDBA-0CB9A34494C7}"/>
              </a:ext>
            </a:extLst>
          </p:cNvPr>
          <p:cNvSpPr>
            <a:spLocks noGrp="1"/>
          </p:cNvSpPr>
          <p:nvPr>
            <p:ph type="sldNum" sz="quarter" idx="12"/>
          </p:nvPr>
        </p:nvSpPr>
        <p:spPr/>
        <p:txBody>
          <a:bodyPr/>
          <a:lstStyle/>
          <a:p>
            <a:fld id="{D6BAAE04-8869-45BD-9FC4-571BC1F4B92A}" type="slidenum">
              <a:rPr lang="en-AU" noProof="0" smtClean="0"/>
              <a:t>5</a:t>
            </a:fld>
            <a:endParaRPr lang="en-AU" noProof="0" dirty="0"/>
          </a:p>
        </p:txBody>
      </p:sp>
      <p:sp>
        <p:nvSpPr>
          <p:cNvPr id="3" name="TextBox 2">
            <a:extLst>
              <a:ext uri="{FF2B5EF4-FFF2-40B4-BE49-F238E27FC236}">
                <a16:creationId xmlns:a16="http://schemas.microsoft.com/office/drawing/2014/main" id="{CBC8BBD3-BD91-373C-942F-D704DA4BC69B}"/>
              </a:ext>
            </a:extLst>
          </p:cNvPr>
          <p:cNvSpPr txBox="1"/>
          <p:nvPr/>
        </p:nvSpPr>
        <p:spPr>
          <a:xfrm>
            <a:off x="668469" y="1397760"/>
            <a:ext cx="10855058" cy="3892861"/>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As we come into worship let’s take a few deep breaths, </a:t>
            </a:r>
          </a:p>
          <a:p>
            <a:pPr>
              <a:lnSpc>
                <a:spcPct val="150000"/>
              </a:lnSpc>
            </a:pPr>
            <a:r>
              <a:rPr lang="en-AU" sz="2800" noProof="0" dirty="0">
                <a:latin typeface="Comic Sans MS"/>
              </a:rPr>
              <a:t>Let go of anything that isn’t serving us,</a:t>
            </a:r>
          </a:p>
          <a:p>
            <a:pPr>
              <a:lnSpc>
                <a:spcPct val="150000"/>
              </a:lnSpc>
            </a:pPr>
            <a:r>
              <a:rPr lang="en-AU" sz="2800" noProof="0" dirty="0">
                <a:latin typeface="Comic Sans MS"/>
              </a:rPr>
              <a:t>And become aware of God’s presence here with us.</a:t>
            </a:r>
          </a:p>
          <a:p>
            <a:pPr>
              <a:lnSpc>
                <a:spcPct val="150000"/>
              </a:lnSpc>
            </a:pPr>
            <a:endParaRPr lang="en-AU" sz="2800" b="1" noProof="0" dirty="0">
              <a:latin typeface="Comic Sans MS"/>
            </a:endParaRPr>
          </a:p>
          <a:p>
            <a:pPr>
              <a:lnSpc>
                <a:spcPct val="150000"/>
              </a:lnSpc>
            </a:pPr>
            <a:r>
              <a:rPr lang="en-AU" sz="2800" b="1" noProof="0" dirty="0">
                <a:solidFill>
                  <a:srgbClr val="00B050"/>
                </a:solidFill>
                <a:latin typeface="Comic Sans MS"/>
              </a:rPr>
              <a:t>Opening Music: </a:t>
            </a:r>
            <a:r>
              <a:rPr lang="en-AU" u="sng" dirty="0">
                <a:hlinkClick r:id="rId2"/>
              </a:rPr>
              <a:t>https://www.youtube.com/watch?v=1p23I6K6hgM</a:t>
            </a:r>
            <a:endParaRPr lang="en-AU" sz="2400" noProof="0" dirty="0">
              <a:solidFill>
                <a:srgbClr val="00B050"/>
              </a:solidFill>
              <a:ea typeface="+mn-lt"/>
              <a:cs typeface="+mn-lt"/>
            </a:endParaRPr>
          </a:p>
          <a:p>
            <a:pPr>
              <a:lnSpc>
                <a:spcPct val="150000"/>
              </a:lnSpc>
            </a:pPr>
            <a:endParaRPr lang="en-AU" sz="2800" noProof="0" dirty="0">
              <a:solidFill>
                <a:srgbClr val="00B050"/>
              </a:solidFill>
              <a:ea typeface="+mn-lt"/>
              <a:cs typeface="+mn-lt"/>
            </a:endParaRPr>
          </a:p>
        </p:txBody>
      </p:sp>
      <p:sp>
        <p:nvSpPr>
          <p:cNvPr id="4" name="TextBox 3">
            <a:extLst>
              <a:ext uri="{FF2B5EF4-FFF2-40B4-BE49-F238E27FC236}">
                <a16:creationId xmlns:a16="http://schemas.microsoft.com/office/drawing/2014/main" id="{20A4604A-2188-1C0D-BBEB-EA15C073EEA2}"/>
              </a:ext>
            </a:extLst>
          </p:cNvPr>
          <p:cNvSpPr txBox="1"/>
          <p:nvPr/>
        </p:nvSpPr>
        <p:spPr>
          <a:xfrm>
            <a:off x="4898067" y="486145"/>
            <a:ext cx="2395863" cy="584775"/>
          </a:xfrm>
          <a:prstGeom prst="rect">
            <a:avLst/>
          </a:prstGeom>
          <a:noFill/>
        </p:spPr>
        <p:txBody>
          <a:bodyPr wrap="square" rtlCol="0">
            <a:spAutoFit/>
          </a:bodyPr>
          <a:lstStyle/>
          <a:p>
            <a:r>
              <a:rPr lang="en-AU" sz="3200" b="1" noProof="0" dirty="0">
                <a:solidFill>
                  <a:srgbClr val="00B050"/>
                </a:solidFill>
                <a:latin typeface="Comic Sans MS" panose="030F0902030302020204" pitchFamily="66" charset="0"/>
              </a:rPr>
              <a:t>Invitation</a:t>
            </a:r>
          </a:p>
        </p:txBody>
      </p:sp>
    </p:spTree>
    <p:extLst>
      <p:ext uri="{BB962C8B-B14F-4D97-AF65-F5344CB8AC3E}">
        <p14:creationId xmlns:p14="http://schemas.microsoft.com/office/powerpoint/2010/main" val="23752045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666A7-0A85-802A-B925-A8845275A56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D5814EE-38F3-2A2C-AF3C-047CAEE12D02}"/>
              </a:ext>
            </a:extLst>
          </p:cNvPr>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5" name="TextBox 4">
            <a:extLst>
              <a:ext uri="{FF2B5EF4-FFF2-40B4-BE49-F238E27FC236}">
                <a16:creationId xmlns:a16="http://schemas.microsoft.com/office/drawing/2014/main" id="{CEE1CD7F-490F-95B6-A0DF-71EF53B79AC8}"/>
              </a:ext>
            </a:extLst>
          </p:cNvPr>
          <p:cNvSpPr txBox="1"/>
          <p:nvPr/>
        </p:nvSpPr>
        <p:spPr>
          <a:xfrm>
            <a:off x="438327" y="758591"/>
            <a:ext cx="6580912"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cs typeface="Segoe UI"/>
              </a:rPr>
              <a:t>Leader: </a:t>
            </a:r>
            <a:r>
              <a:rPr lang="en-AU" sz="2800" noProof="0" dirty="0">
                <a:solidFill>
                  <a:srgbClr val="E68422"/>
                </a:solidFill>
                <a:latin typeface="Comic Sans MS"/>
                <a:cs typeface="Segoe UI"/>
              </a:rPr>
              <a:t>​</a:t>
            </a:r>
            <a:r>
              <a:rPr lang="en-AU" sz="2800" noProof="0" dirty="0">
                <a:latin typeface="Comic Sans MS"/>
                <a:cs typeface="Segoe UI"/>
              </a:rPr>
              <a:t>As we enter a few minutes of silence together, you are invited to pray the prayer of adoration on the next slide and/or spend this time in contemplation. ​</a:t>
            </a:r>
          </a:p>
          <a:p>
            <a:pPr>
              <a:lnSpc>
                <a:spcPct val="150000"/>
              </a:lnSpc>
            </a:pPr>
            <a:r>
              <a:rPr lang="en-AU" sz="2800" noProof="0" dirty="0">
                <a:latin typeface="Comic Sans MS"/>
                <a:cs typeface="Segoe UI"/>
              </a:rPr>
              <a:t>The Spiritual Communion prayer follows on the slide after that. </a:t>
            </a:r>
          </a:p>
          <a:p>
            <a:pPr>
              <a:lnSpc>
                <a:spcPct val="150000"/>
              </a:lnSpc>
            </a:pPr>
            <a:r>
              <a:rPr lang="en-AU" sz="2800" noProof="0" dirty="0">
                <a:latin typeface="Comic Sans MS"/>
                <a:cs typeface="Segoe UI"/>
              </a:rPr>
              <a:t>Let us be still.</a:t>
            </a:r>
          </a:p>
          <a:p>
            <a:pPr>
              <a:lnSpc>
                <a:spcPct val="150000"/>
              </a:lnSpc>
            </a:pPr>
            <a:r>
              <a:rPr lang="en-AU" sz="2800" noProof="0" dirty="0">
                <a:solidFill>
                  <a:srgbClr val="00B050"/>
                </a:solidFill>
                <a:latin typeface="Comic Sans MS"/>
                <a:cs typeface="Segoe UI"/>
              </a:rPr>
              <a:t>Leader and Cantor Mute.</a:t>
            </a:r>
          </a:p>
        </p:txBody>
      </p:sp>
      <p:pic>
        <p:nvPicPr>
          <p:cNvPr id="8" name="Picture 7" descr="A statue of a person sitting on a stone&#10;&#10;AI-generated content may be incorrect.">
            <a:extLst>
              <a:ext uri="{FF2B5EF4-FFF2-40B4-BE49-F238E27FC236}">
                <a16:creationId xmlns:a16="http://schemas.microsoft.com/office/drawing/2014/main" id="{1847C532-1812-0CC2-7CAB-AB6DDCB00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8007" y="1158701"/>
            <a:ext cx="4268694" cy="4268694"/>
          </a:xfrm>
          <a:prstGeom prst="rect">
            <a:avLst/>
          </a:prstGeom>
        </p:spPr>
      </p:pic>
      <p:sp>
        <p:nvSpPr>
          <p:cNvPr id="2" name="Rectangle 1">
            <a:extLst>
              <a:ext uri="{FF2B5EF4-FFF2-40B4-BE49-F238E27FC236}">
                <a16:creationId xmlns:a16="http://schemas.microsoft.com/office/drawing/2014/main" id="{88FCBA81-345B-870B-BD7E-A73C18EFAE75}"/>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5365351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2" name="TextBox 1">
            <a:extLst>
              <a:ext uri="{FF2B5EF4-FFF2-40B4-BE49-F238E27FC236}">
                <a16:creationId xmlns:a16="http://schemas.microsoft.com/office/drawing/2014/main" id="{93F294E1-B4C8-90AC-7D2C-E55FA7ADFC45}"/>
              </a:ext>
            </a:extLst>
          </p:cNvPr>
          <p:cNvSpPr txBox="1"/>
          <p:nvPr/>
        </p:nvSpPr>
        <p:spPr>
          <a:xfrm>
            <a:off x="1821821" y="176507"/>
            <a:ext cx="8548357" cy="3252493"/>
          </a:xfrm>
          <a:prstGeom prst="rect">
            <a:avLst/>
          </a:prstGeom>
          <a:noFill/>
        </p:spPr>
        <p:txBody>
          <a:bodyPr wrap="square" lIns="91440" tIns="45720" rIns="91440" bIns="45720" rtlCol="0" anchor="t">
            <a:spAutoFit/>
          </a:bodyPr>
          <a:lstStyle/>
          <a:p>
            <a:pPr lvl="0" eaLnBrk="0" fontAlgn="base" hangingPunct="0">
              <a:lnSpc>
                <a:spcPct val="150000"/>
              </a:lnSpc>
              <a:spcBef>
                <a:spcPct val="0"/>
              </a:spcBef>
              <a:spcAft>
                <a:spcPct val="0"/>
              </a:spcAft>
            </a:pPr>
            <a:r>
              <a:rPr lang="en-US" sz="2800" noProof="0" dirty="0">
                <a:latin typeface="Comic Sans MS"/>
              </a:rPr>
              <a:t>Lord, help us to be ready in all the steps we take.</a:t>
            </a:r>
          </a:p>
          <a:p>
            <a:pPr lvl="0" eaLnBrk="0" fontAlgn="base" hangingPunct="0">
              <a:lnSpc>
                <a:spcPct val="150000"/>
              </a:lnSpc>
              <a:spcBef>
                <a:spcPct val="0"/>
              </a:spcBef>
              <a:spcAft>
                <a:spcPct val="0"/>
              </a:spcAft>
            </a:pPr>
            <a:r>
              <a:rPr lang="en-US" sz="2800" noProof="0" dirty="0">
                <a:latin typeface="Comic Sans MS"/>
              </a:rPr>
              <a:t>Keep us strong and prepared as we step forward.</a:t>
            </a:r>
          </a:p>
          <a:p>
            <a:pPr lvl="0" eaLnBrk="0" fontAlgn="base" hangingPunct="0">
              <a:lnSpc>
                <a:spcPct val="150000"/>
              </a:lnSpc>
              <a:spcBef>
                <a:spcPct val="0"/>
              </a:spcBef>
              <a:spcAft>
                <a:spcPct val="0"/>
              </a:spcAft>
            </a:pPr>
            <a:r>
              <a:rPr lang="en-US" sz="2800" noProof="0" dirty="0">
                <a:latin typeface="Comic Sans MS"/>
              </a:rPr>
              <a:t>Pick us up and encourage us when we are tired.</a:t>
            </a:r>
          </a:p>
          <a:p>
            <a:pPr lvl="0" eaLnBrk="0" fontAlgn="base" hangingPunct="0">
              <a:lnSpc>
                <a:spcPct val="150000"/>
              </a:lnSpc>
              <a:spcBef>
                <a:spcPct val="0"/>
              </a:spcBef>
              <a:spcAft>
                <a:spcPct val="0"/>
              </a:spcAft>
            </a:pPr>
            <a:r>
              <a:rPr lang="en-US" sz="2800" noProof="0" dirty="0">
                <a:latin typeface="Comic Sans MS"/>
              </a:rPr>
              <a:t>Guide us when we think we have lost our way.</a:t>
            </a:r>
          </a:p>
          <a:p>
            <a:pPr lvl="0" eaLnBrk="0" fontAlgn="base" hangingPunct="0">
              <a:lnSpc>
                <a:spcPct val="150000"/>
              </a:lnSpc>
              <a:spcBef>
                <a:spcPct val="0"/>
              </a:spcBef>
              <a:spcAft>
                <a:spcPct val="0"/>
              </a:spcAft>
            </a:pPr>
            <a:r>
              <a:rPr lang="en-US" sz="2800" noProof="0" dirty="0">
                <a:latin typeface="Comic Sans MS"/>
              </a:rPr>
              <a:t>Bless all of our steps. Amen.</a:t>
            </a:r>
            <a:endParaRPr lang="en-AU" sz="2800" b="1" noProof="0" dirty="0">
              <a:latin typeface="Comic Sans MS"/>
            </a:endParaRPr>
          </a:p>
        </p:txBody>
      </p:sp>
      <p:pic>
        <p:nvPicPr>
          <p:cNvPr id="5" name="Picture 4">
            <a:extLst>
              <a:ext uri="{FF2B5EF4-FFF2-40B4-BE49-F238E27FC236}">
                <a16:creationId xmlns:a16="http://schemas.microsoft.com/office/drawing/2014/main" id="{87C76D06-AD08-0721-16C2-9814576E04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7683" y="3433063"/>
            <a:ext cx="3248430" cy="3248430"/>
          </a:xfrm>
          <a:prstGeom prst="rect">
            <a:avLst/>
          </a:prstGeom>
        </p:spPr>
      </p:pic>
    </p:spTree>
    <p:extLst>
      <p:ext uri="{BB962C8B-B14F-4D97-AF65-F5344CB8AC3E}">
        <p14:creationId xmlns:p14="http://schemas.microsoft.com/office/powerpoint/2010/main" val="30725348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6E3785-9573-B3AF-49AC-5CBCE829ED53}"/>
              </a:ext>
            </a:extLst>
          </p:cNvPr>
          <p:cNvSpPr>
            <a:spLocks noGrp="1"/>
          </p:cNvSpPr>
          <p:nvPr>
            <p:ph type="sldNum" sz="quarter" idx="12"/>
          </p:nvPr>
        </p:nvSpPr>
        <p:spPr/>
        <p:txBody>
          <a:bodyPr/>
          <a:lstStyle/>
          <a:p>
            <a:fld id="{D6BAAE04-8869-45BD-9FC4-571BC1F4B92A}" type="slidenum">
              <a:rPr lang="en-AU" noProof="0" smtClean="0"/>
              <a:t>52</a:t>
            </a:fld>
            <a:endParaRPr lang="en-AU" noProof="0" dirty="0"/>
          </a:p>
        </p:txBody>
      </p:sp>
      <p:sp>
        <p:nvSpPr>
          <p:cNvPr id="5" name="TextBox 4">
            <a:extLst>
              <a:ext uri="{FF2B5EF4-FFF2-40B4-BE49-F238E27FC236}">
                <a16:creationId xmlns:a16="http://schemas.microsoft.com/office/drawing/2014/main" id="{A56EBE17-B1FC-2FDD-2A04-66EF22D93121}"/>
              </a:ext>
            </a:extLst>
          </p:cNvPr>
          <p:cNvSpPr txBox="1"/>
          <p:nvPr/>
        </p:nvSpPr>
        <p:spPr>
          <a:xfrm>
            <a:off x="0" y="40749"/>
            <a:ext cx="7656576" cy="6817251"/>
          </a:xfrm>
          <a:prstGeom prst="rect">
            <a:avLst/>
          </a:prstGeom>
          <a:solidFill>
            <a:schemeClr val="accent5">
              <a:lumMod val="20000"/>
              <a:lumOff val="80000"/>
            </a:schemeClr>
          </a:solidFill>
          <a:ln w="127000" cap="flat">
            <a:solidFill>
              <a:schemeClr val="tx1"/>
            </a:solidFill>
            <a:miter lim="800000"/>
            <a:extLst>
              <a:ext uri="{C807C97D-BFC1-408E-A445-0C87EB9F89A2}">
                <ask:lineSketchStyleProps xmlns:ask="http://schemas.microsoft.com/office/drawing/2018/sketchyshapes" sd="1219033472">
                  <a:custGeom>
                    <a:avLst/>
                    <a:gdLst>
                      <a:gd name="csX0" fmla="*/ 0 w 7581700"/>
                      <a:gd name="csY0" fmla="*/ 0 h 6817251"/>
                      <a:gd name="csX1" fmla="*/ 734842 w 7581700"/>
                      <a:gd name="csY1" fmla="*/ 0 h 6817251"/>
                      <a:gd name="csX2" fmla="*/ 1469683 w 7581700"/>
                      <a:gd name="csY2" fmla="*/ 0 h 6817251"/>
                      <a:gd name="csX3" fmla="*/ 2052891 w 7581700"/>
                      <a:gd name="csY3" fmla="*/ 0 h 6817251"/>
                      <a:gd name="csX4" fmla="*/ 2711916 w 7581700"/>
                      <a:gd name="csY4" fmla="*/ 0 h 6817251"/>
                      <a:gd name="csX5" fmla="*/ 3295123 w 7581700"/>
                      <a:gd name="csY5" fmla="*/ 0 h 6817251"/>
                      <a:gd name="csX6" fmla="*/ 3878331 w 7581700"/>
                      <a:gd name="csY6" fmla="*/ 0 h 6817251"/>
                      <a:gd name="csX7" fmla="*/ 4461539 w 7581700"/>
                      <a:gd name="csY7" fmla="*/ 0 h 6817251"/>
                      <a:gd name="csX8" fmla="*/ 4817296 w 7581700"/>
                      <a:gd name="csY8" fmla="*/ 0 h 6817251"/>
                      <a:gd name="csX9" fmla="*/ 5476320 w 7581700"/>
                      <a:gd name="csY9" fmla="*/ 0 h 6817251"/>
                      <a:gd name="csX10" fmla="*/ 5832077 w 7581700"/>
                      <a:gd name="csY10" fmla="*/ 0 h 6817251"/>
                      <a:gd name="csX11" fmla="*/ 6415285 w 7581700"/>
                      <a:gd name="csY11" fmla="*/ 0 h 6817251"/>
                      <a:gd name="csX12" fmla="*/ 7581700 w 7581700"/>
                      <a:gd name="csY12" fmla="*/ 0 h 6817251"/>
                      <a:gd name="csX13" fmla="*/ 7581700 w 7581700"/>
                      <a:gd name="csY13" fmla="*/ 704449 h 6817251"/>
                      <a:gd name="csX14" fmla="*/ 7581700 w 7581700"/>
                      <a:gd name="csY14" fmla="*/ 1068036 h 6817251"/>
                      <a:gd name="csX15" fmla="*/ 7581700 w 7581700"/>
                      <a:gd name="csY15" fmla="*/ 1499795 h 6817251"/>
                      <a:gd name="csX16" fmla="*/ 7581700 w 7581700"/>
                      <a:gd name="csY16" fmla="*/ 1931554 h 6817251"/>
                      <a:gd name="csX17" fmla="*/ 7581700 w 7581700"/>
                      <a:gd name="csY17" fmla="*/ 2499659 h 6817251"/>
                      <a:gd name="csX18" fmla="*/ 7581700 w 7581700"/>
                      <a:gd name="csY18" fmla="*/ 3067763 h 6817251"/>
                      <a:gd name="csX19" fmla="*/ 7581700 w 7581700"/>
                      <a:gd name="csY19" fmla="*/ 3567695 h 6817251"/>
                      <a:gd name="csX20" fmla="*/ 7581700 w 7581700"/>
                      <a:gd name="csY20" fmla="*/ 4272144 h 6817251"/>
                      <a:gd name="csX21" fmla="*/ 7581700 w 7581700"/>
                      <a:gd name="csY21" fmla="*/ 4703903 h 6817251"/>
                      <a:gd name="csX22" fmla="*/ 7581700 w 7581700"/>
                      <a:gd name="csY22" fmla="*/ 5408352 h 6817251"/>
                      <a:gd name="csX23" fmla="*/ 7581700 w 7581700"/>
                      <a:gd name="csY23" fmla="*/ 5840112 h 6817251"/>
                      <a:gd name="csX24" fmla="*/ 7581700 w 7581700"/>
                      <a:gd name="csY24" fmla="*/ 6817251 h 6817251"/>
                      <a:gd name="csX25" fmla="*/ 6846858 w 7581700"/>
                      <a:gd name="csY25" fmla="*/ 6817251 h 6817251"/>
                      <a:gd name="csX26" fmla="*/ 6339468 w 7581700"/>
                      <a:gd name="csY26" fmla="*/ 6817251 h 6817251"/>
                      <a:gd name="csX27" fmla="*/ 5680443 w 7581700"/>
                      <a:gd name="csY27" fmla="*/ 6817251 h 6817251"/>
                      <a:gd name="csX28" fmla="*/ 5324686 w 7581700"/>
                      <a:gd name="csY28" fmla="*/ 6817251 h 6817251"/>
                      <a:gd name="csX29" fmla="*/ 4589845 w 7581700"/>
                      <a:gd name="csY29" fmla="*/ 6817251 h 6817251"/>
                      <a:gd name="csX30" fmla="*/ 4082454 w 7581700"/>
                      <a:gd name="csY30" fmla="*/ 6817251 h 6817251"/>
                      <a:gd name="csX31" fmla="*/ 3499246 w 7581700"/>
                      <a:gd name="csY31" fmla="*/ 6817251 h 6817251"/>
                      <a:gd name="csX32" fmla="*/ 3067672 w 7581700"/>
                      <a:gd name="csY32" fmla="*/ 6817251 h 6817251"/>
                      <a:gd name="csX33" fmla="*/ 2408648 w 7581700"/>
                      <a:gd name="csY33" fmla="*/ 6817251 h 6817251"/>
                      <a:gd name="csX34" fmla="*/ 1673806 w 7581700"/>
                      <a:gd name="csY34" fmla="*/ 6817251 h 6817251"/>
                      <a:gd name="csX35" fmla="*/ 1166415 w 7581700"/>
                      <a:gd name="csY35" fmla="*/ 6817251 h 6817251"/>
                      <a:gd name="csX36" fmla="*/ 0 w 7581700"/>
                      <a:gd name="csY36" fmla="*/ 6817251 h 6817251"/>
                      <a:gd name="csX37" fmla="*/ 0 w 7581700"/>
                      <a:gd name="csY37" fmla="*/ 6249147 h 6817251"/>
                      <a:gd name="csX38" fmla="*/ 0 w 7581700"/>
                      <a:gd name="csY38" fmla="*/ 5681043 h 6817251"/>
                      <a:gd name="csX39" fmla="*/ 0 w 7581700"/>
                      <a:gd name="csY39" fmla="*/ 5044766 h 6817251"/>
                      <a:gd name="csX40" fmla="*/ 0 w 7581700"/>
                      <a:gd name="csY40" fmla="*/ 4476661 h 6817251"/>
                      <a:gd name="csX41" fmla="*/ 0 w 7581700"/>
                      <a:gd name="csY41" fmla="*/ 3840385 h 6817251"/>
                      <a:gd name="csX42" fmla="*/ 0 w 7581700"/>
                      <a:gd name="csY42" fmla="*/ 3204108 h 6817251"/>
                      <a:gd name="csX43" fmla="*/ 0 w 7581700"/>
                      <a:gd name="csY43" fmla="*/ 2499659 h 6817251"/>
                      <a:gd name="csX44" fmla="*/ 0 w 7581700"/>
                      <a:gd name="csY44" fmla="*/ 2136072 h 6817251"/>
                      <a:gd name="csX45" fmla="*/ 0 w 7581700"/>
                      <a:gd name="csY45" fmla="*/ 1772485 h 6817251"/>
                      <a:gd name="csX46" fmla="*/ 0 w 7581700"/>
                      <a:gd name="csY46" fmla="*/ 1068036 h 6817251"/>
                      <a:gd name="csX47" fmla="*/ 0 w 7581700"/>
                      <a:gd name="csY47" fmla="*/ 568104 h 6817251"/>
                      <a:gd name="csX48" fmla="*/ 0 w 7581700"/>
                      <a:gd name="csY48" fmla="*/ 0 h 68172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7581700" h="6817251" fill="none" extrusionOk="0">
                        <a:moveTo>
                          <a:pt x="0" y="0"/>
                        </a:moveTo>
                        <a:cubicBezTo>
                          <a:pt x="164909" y="-16670"/>
                          <a:pt x="576618" y="39689"/>
                          <a:pt x="734842" y="0"/>
                        </a:cubicBezTo>
                        <a:cubicBezTo>
                          <a:pt x="893066" y="-39689"/>
                          <a:pt x="1254257" y="23767"/>
                          <a:pt x="1469683" y="0"/>
                        </a:cubicBezTo>
                        <a:cubicBezTo>
                          <a:pt x="1685109" y="-23767"/>
                          <a:pt x="1794780" y="26944"/>
                          <a:pt x="2052891" y="0"/>
                        </a:cubicBezTo>
                        <a:cubicBezTo>
                          <a:pt x="2311002" y="-26944"/>
                          <a:pt x="2531526" y="14622"/>
                          <a:pt x="2711916" y="0"/>
                        </a:cubicBezTo>
                        <a:cubicBezTo>
                          <a:pt x="2892306" y="-14622"/>
                          <a:pt x="3036843" y="52725"/>
                          <a:pt x="3295123" y="0"/>
                        </a:cubicBezTo>
                        <a:cubicBezTo>
                          <a:pt x="3553403" y="-52725"/>
                          <a:pt x="3636753" y="47713"/>
                          <a:pt x="3878331" y="0"/>
                        </a:cubicBezTo>
                        <a:cubicBezTo>
                          <a:pt x="4119909" y="-47713"/>
                          <a:pt x="4177913" y="34498"/>
                          <a:pt x="4461539" y="0"/>
                        </a:cubicBezTo>
                        <a:cubicBezTo>
                          <a:pt x="4745165" y="-34498"/>
                          <a:pt x="4651633" y="25284"/>
                          <a:pt x="4817296" y="0"/>
                        </a:cubicBezTo>
                        <a:cubicBezTo>
                          <a:pt x="4982959" y="-25284"/>
                          <a:pt x="5231682" y="52720"/>
                          <a:pt x="5476320" y="0"/>
                        </a:cubicBezTo>
                        <a:cubicBezTo>
                          <a:pt x="5720958" y="-52720"/>
                          <a:pt x="5674880" y="18959"/>
                          <a:pt x="5832077" y="0"/>
                        </a:cubicBezTo>
                        <a:cubicBezTo>
                          <a:pt x="5989274" y="-18959"/>
                          <a:pt x="6286470" y="47375"/>
                          <a:pt x="6415285" y="0"/>
                        </a:cubicBezTo>
                        <a:cubicBezTo>
                          <a:pt x="6544100" y="-47375"/>
                          <a:pt x="7127126" y="109979"/>
                          <a:pt x="7581700" y="0"/>
                        </a:cubicBezTo>
                        <a:cubicBezTo>
                          <a:pt x="7594765" y="177220"/>
                          <a:pt x="7560450" y="383544"/>
                          <a:pt x="7581700" y="704449"/>
                        </a:cubicBezTo>
                        <a:cubicBezTo>
                          <a:pt x="7602950" y="1025354"/>
                          <a:pt x="7551686" y="936615"/>
                          <a:pt x="7581700" y="1068036"/>
                        </a:cubicBezTo>
                        <a:cubicBezTo>
                          <a:pt x="7611714" y="1199457"/>
                          <a:pt x="7532294" y="1407533"/>
                          <a:pt x="7581700" y="1499795"/>
                        </a:cubicBezTo>
                        <a:cubicBezTo>
                          <a:pt x="7631106" y="1592057"/>
                          <a:pt x="7533651" y="1783984"/>
                          <a:pt x="7581700" y="1931554"/>
                        </a:cubicBezTo>
                        <a:cubicBezTo>
                          <a:pt x="7629749" y="2079124"/>
                          <a:pt x="7545554" y="2376357"/>
                          <a:pt x="7581700" y="2499659"/>
                        </a:cubicBezTo>
                        <a:cubicBezTo>
                          <a:pt x="7617846" y="2622962"/>
                          <a:pt x="7545889" y="2908845"/>
                          <a:pt x="7581700" y="3067763"/>
                        </a:cubicBezTo>
                        <a:cubicBezTo>
                          <a:pt x="7617511" y="3226681"/>
                          <a:pt x="7546484" y="3340319"/>
                          <a:pt x="7581700" y="3567695"/>
                        </a:cubicBezTo>
                        <a:cubicBezTo>
                          <a:pt x="7616916" y="3795071"/>
                          <a:pt x="7571403" y="3952199"/>
                          <a:pt x="7581700" y="4272144"/>
                        </a:cubicBezTo>
                        <a:cubicBezTo>
                          <a:pt x="7591997" y="4592089"/>
                          <a:pt x="7532774" y="4520252"/>
                          <a:pt x="7581700" y="4703903"/>
                        </a:cubicBezTo>
                        <a:cubicBezTo>
                          <a:pt x="7630626" y="4887554"/>
                          <a:pt x="7504865" y="5198460"/>
                          <a:pt x="7581700" y="5408352"/>
                        </a:cubicBezTo>
                        <a:cubicBezTo>
                          <a:pt x="7658535" y="5618244"/>
                          <a:pt x="7570607" y="5679076"/>
                          <a:pt x="7581700" y="5840112"/>
                        </a:cubicBezTo>
                        <a:cubicBezTo>
                          <a:pt x="7592793" y="6001148"/>
                          <a:pt x="7467862" y="6615307"/>
                          <a:pt x="7581700" y="6817251"/>
                        </a:cubicBezTo>
                        <a:cubicBezTo>
                          <a:pt x="7276750" y="6870703"/>
                          <a:pt x="7168994" y="6733436"/>
                          <a:pt x="6846858" y="6817251"/>
                        </a:cubicBezTo>
                        <a:cubicBezTo>
                          <a:pt x="6524722" y="6901066"/>
                          <a:pt x="6463452" y="6756972"/>
                          <a:pt x="6339468" y="6817251"/>
                        </a:cubicBezTo>
                        <a:cubicBezTo>
                          <a:pt x="6215484" y="6877530"/>
                          <a:pt x="5830717" y="6744937"/>
                          <a:pt x="5680443" y="6817251"/>
                        </a:cubicBezTo>
                        <a:cubicBezTo>
                          <a:pt x="5530170" y="6889565"/>
                          <a:pt x="5492703" y="6806924"/>
                          <a:pt x="5324686" y="6817251"/>
                        </a:cubicBezTo>
                        <a:cubicBezTo>
                          <a:pt x="5156669" y="6827578"/>
                          <a:pt x="4939383" y="6756622"/>
                          <a:pt x="4589845" y="6817251"/>
                        </a:cubicBezTo>
                        <a:cubicBezTo>
                          <a:pt x="4240307" y="6877880"/>
                          <a:pt x="4199298" y="6767423"/>
                          <a:pt x="4082454" y="6817251"/>
                        </a:cubicBezTo>
                        <a:cubicBezTo>
                          <a:pt x="3965610" y="6867079"/>
                          <a:pt x="3740926" y="6809190"/>
                          <a:pt x="3499246" y="6817251"/>
                        </a:cubicBezTo>
                        <a:cubicBezTo>
                          <a:pt x="3257566" y="6825312"/>
                          <a:pt x="3240786" y="6806747"/>
                          <a:pt x="3067672" y="6817251"/>
                        </a:cubicBezTo>
                        <a:cubicBezTo>
                          <a:pt x="2894558" y="6827755"/>
                          <a:pt x="2586673" y="6738343"/>
                          <a:pt x="2408648" y="6817251"/>
                        </a:cubicBezTo>
                        <a:cubicBezTo>
                          <a:pt x="2230623" y="6896159"/>
                          <a:pt x="1946628" y="6761142"/>
                          <a:pt x="1673806" y="6817251"/>
                        </a:cubicBezTo>
                        <a:cubicBezTo>
                          <a:pt x="1400984" y="6873360"/>
                          <a:pt x="1417245" y="6762464"/>
                          <a:pt x="1166415" y="6817251"/>
                        </a:cubicBezTo>
                        <a:cubicBezTo>
                          <a:pt x="915585" y="6872038"/>
                          <a:pt x="320964" y="6789134"/>
                          <a:pt x="0" y="6817251"/>
                        </a:cubicBezTo>
                        <a:cubicBezTo>
                          <a:pt x="-61666" y="6595200"/>
                          <a:pt x="11554" y="6392590"/>
                          <a:pt x="0" y="6249147"/>
                        </a:cubicBezTo>
                        <a:cubicBezTo>
                          <a:pt x="-11554" y="6105704"/>
                          <a:pt x="64373" y="5964038"/>
                          <a:pt x="0" y="5681043"/>
                        </a:cubicBezTo>
                        <a:cubicBezTo>
                          <a:pt x="-64373" y="5398048"/>
                          <a:pt x="64279" y="5330164"/>
                          <a:pt x="0" y="5044766"/>
                        </a:cubicBezTo>
                        <a:cubicBezTo>
                          <a:pt x="-64279" y="4759368"/>
                          <a:pt x="24831" y="4599792"/>
                          <a:pt x="0" y="4476661"/>
                        </a:cubicBezTo>
                        <a:cubicBezTo>
                          <a:pt x="-24831" y="4353530"/>
                          <a:pt x="60316" y="4040485"/>
                          <a:pt x="0" y="3840385"/>
                        </a:cubicBezTo>
                        <a:cubicBezTo>
                          <a:pt x="-60316" y="3640285"/>
                          <a:pt x="44114" y="3492610"/>
                          <a:pt x="0" y="3204108"/>
                        </a:cubicBezTo>
                        <a:cubicBezTo>
                          <a:pt x="-44114" y="2915606"/>
                          <a:pt x="12246" y="2839186"/>
                          <a:pt x="0" y="2499659"/>
                        </a:cubicBezTo>
                        <a:cubicBezTo>
                          <a:pt x="-12246" y="2160132"/>
                          <a:pt x="29177" y="2252345"/>
                          <a:pt x="0" y="2136072"/>
                        </a:cubicBezTo>
                        <a:cubicBezTo>
                          <a:pt x="-29177" y="2019799"/>
                          <a:pt x="9677" y="1904216"/>
                          <a:pt x="0" y="1772485"/>
                        </a:cubicBezTo>
                        <a:cubicBezTo>
                          <a:pt x="-9677" y="1640754"/>
                          <a:pt x="26126" y="1239259"/>
                          <a:pt x="0" y="1068036"/>
                        </a:cubicBezTo>
                        <a:cubicBezTo>
                          <a:pt x="-26126" y="896813"/>
                          <a:pt x="56452" y="791428"/>
                          <a:pt x="0" y="568104"/>
                        </a:cubicBezTo>
                        <a:cubicBezTo>
                          <a:pt x="-56452" y="344780"/>
                          <a:pt x="14717" y="184384"/>
                          <a:pt x="0" y="0"/>
                        </a:cubicBezTo>
                        <a:close/>
                      </a:path>
                      <a:path w="7581700" h="6817251" stroke="0" extrusionOk="0">
                        <a:moveTo>
                          <a:pt x="0" y="0"/>
                        </a:moveTo>
                        <a:cubicBezTo>
                          <a:pt x="116718" y="-13213"/>
                          <a:pt x="366960" y="26411"/>
                          <a:pt x="507391" y="0"/>
                        </a:cubicBezTo>
                        <a:cubicBezTo>
                          <a:pt x="647822" y="-26411"/>
                          <a:pt x="782090" y="22357"/>
                          <a:pt x="863147" y="0"/>
                        </a:cubicBezTo>
                        <a:cubicBezTo>
                          <a:pt x="944204" y="-22357"/>
                          <a:pt x="1336623" y="78562"/>
                          <a:pt x="1597989" y="0"/>
                        </a:cubicBezTo>
                        <a:cubicBezTo>
                          <a:pt x="1859355" y="-78562"/>
                          <a:pt x="1963898" y="34602"/>
                          <a:pt x="2105380" y="0"/>
                        </a:cubicBezTo>
                        <a:cubicBezTo>
                          <a:pt x="2246862" y="-34602"/>
                          <a:pt x="2506033" y="58136"/>
                          <a:pt x="2612770" y="0"/>
                        </a:cubicBezTo>
                        <a:cubicBezTo>
                          <a:pt x="2719507" y="-58136"/>
                          <a:pt x="3048114" y="32844"/>
                          <a:pt x="3347612" y="0"/>
                        </a:cubicBezTo>
                        <a:cubicBezTo>
                          <a:pt x="3647110" y="-32844"/>
                          <a:pt x="3651703" y="35831"/>
                          <a:pt x="3779186" y="0"/>
                        </a:cubicBezTo>
                        <a:cubicBezTo>
                          <a:pt x="3906669" y="-35831"/>
                          <a:pt x="4150241" y="65832"/>
                          <a:pt x="4514028" y="0"/>
                        </a:cubicBezTo>
                        <a:cubicBezTo>
                          <a:pt x="4877815" y="-65832"/>
                          <a:pt x="4982152" y="61144"/>
                          <a:pt x="5248869" y="0"/>
                        </a:cubicBezTo>
                        <a:cubicBezTo>
                          <a:pt x="5515586" y="-61144"/>
                          <a:pt x="5683105" y="3112"/>
                          <a:pt x="5832077" y="0"/>
                        </a:cubicBezTo>
                        <a:cubicBezTo>
                          <a:pt x="5981049" y="-3112"/>
                          <a:pt x="6282861" y="67887"/>
                          <a:pt x="6566919" y="0"/>
                        </a:cubicBezTo>
                        <a:cubicBezTo>
                          <a:pt x="6850977" y="-67887"/>
                          <a:pt x="6940245" y="51846"/>
                          <a:pt x="7074309" y="0"/>
                        </a:cubicBezTo>
                        <a:cubicBezTo>
                          <a:pt x="7208373" y="-51846"/>
                          <a:pt x="7355519" y="30775"/>
                          <a:pt x="7581700" y="0"/>
                        </a:cubicBezTo>
                        <a:cubicBezTo>
                          <a:pt x="7605540" y="166902"/>
                          <a:pt x="7546860" y="352692"/>
                          <a:pt x="7581700" y="636277"/>
                        </a:cubicBezTo>
                        <a:cubicBezTo>
                          <a:pt x="7616540" y="919862"/>
                          <a:pt x="7567091" y="1064538"/>
                          <a:pt x="7581700" y="1204381"/>
                        </a:cubicBezTo>
                        <a:cubicBezTo>
                          <a:pt x="7596309" y="1344224"/>
                          <a:pt x="7533312" y="1648495"/>
                          <a:pt x="7581700" y="1772485"/>
                        </a:cubicBezTo>
                        <a:cubicBezTo>
                          <a:pt x="7630088" y="1896475"/>
                          <a:pt x="7574057" y="2155366"/>
                          <a:pt x="7581700" y="2408762"/>
                        </a:cubicBezTo>
                        <a:cubicBezTo>
                          <a:pt x="7589343" y="2662158"/>
                          <a:pt x="7581402" y="2747926"/>
                          <a:pt x="7581700" y="3045039"/>
                        </a:cubicBezTo>
                        <a:cubicBezTo>
                          <a:pt x="7581998" y="3342152"/>
                          <a:pt x="7530497" y="3412580"/>
                          <a:pt x="7581700" y="3681316"/>
                        </a:cubicBezTo>
                        <a:cubicBezTo>
                          <a:pt x="7632903" y="3950052"/>
                          <a:pt x="7546161" y="3892270"/>
                          <a:pt x="7581700" y="4044902"/>
                        </a:cubicBezTo>
                        <a:cubicBezTo>
                          <a:pt x="7617239" y="4197534"/>
                          <a:pt x="7547010" y="4269333"/>
                          <a:pt x="7581700" y="4476661"/>
                        </a:cubicBezTo>
                        <a:cubicBezTo>
                          <a:pt x="7616390" y="4683989"/>
                          <a:pt x="7576474" y="4893897"/>
                          <a:pt x="7581700" y="5112938"/>
                        </a:cubicBezTo>
                        <a:cubicBezTo>
                          <a:pt x="7586926" y="5331979"/>
                          <a:pt x="7575133" y="5394793"/>
                          <a:pt x="7581700" y="5612870"/>
                        </a:cubicBezTo>
                        <a:cubicBezTo>
                          <a:pt x="7588267" y="5830947"/>
                          <a:pt x="7560370" y="5934580"/>
                          <a:pt x="7581700" y="6044629"/>
                        </a:cubicBezTo>
                        <a:cubicBezTo>
                          <a:pt x="7603030" y="6154678"/>
                          <a:pt x="7532202" y="6599282"/>
                          <a:pt x="7581700" y="6817251"/>
                        </a:cubicBezTo>
                        <a:cubicBezTo>
                          <a:pt x="7462627" y="6843945"/>
                          <a:pt x="7152195" y="6789005"/>
                          <a:pt x="6998492" y="6817251"/>
                        </a:cubicBezTo>
                        <a:cubicBezTo>
                          <a:pt x="6844789" y="6845497"/>
                          <a:pt x="6607934" y="6774808"/>
                          <a:pt x="6415285" y="6817251"/>
                        </a:cubicBezTo>
                        <a:cubicBezTo>
                          <a:pt x="6222636" y="6859694"/>
                          <a:pt x="6163500" y="6796085"/>
                          <a:pt x="5983711" y="6817251"/>
                        </a:cubicBezTo>
                        <a:cubicBezTo>
                          <a:pt x="5803922" y="6838417"/>
                          <a:pt x="5510880" y="6779269"/>
                          <a:pt x="5324686" y="6817251"/>
                        </a:cubicBezTo>
                        <a:cubicBezTo>
                          <a:pt x="5138493" y="6855233"/>
                          <a:pt x="5092628" y="6783731"/>
                          <a:pt x="4893113" y="6817251"/>
                        </a:cubicBezTo>
                        <a:cubicBezTo>
                          <a:pt x="4693598" y="6850771"/>
                          <a:pt x="4424566" y="6749049"/>
                          <a:pt x="4234088" y="6817251"/>
                        </a:cubicBezTo>
                        <a:cubicBezTo>
                          <a:pt x="4043611" y="6885453"/>
                          <a:pt x="4010395" y="6791438"/>
                          <a:pt x="3878331" y="6817251"/>
                        </a:cubicBezTo>
                        <a:cubicBezTo>
                          <a:pt x="3746267" y="6843064"/>
                          <a:pt x="3392916" y="6787940"/>
                          <a:pt x="3219306" y="6817251"/>
                        </a:cubicBezTo>
                        <a:cubicBezTo>
                          <a:pt x="3045696" y="6846562"/>
                          <a:pt x="2916602" y="6799203"/>
                          <a:pt x="2787733" y="6817251"/>
                        </a:cubicBezTo>
                        <a:cubicBezTo>
                          <a:pt x="2658864" y="6835299"/>
                          <a:pt x="2542507" y="6790601"/>
                          <a:pt x="2431976" y="6817251"/>
                        </a:cubicBezTo>
                        <a:cubicBezTo>
                          <a:pt x="2321445" y="6843901"/>
                          <a:pt x="2098972" y="6798927"/>
                          <a:pt x="2000402" y="6817251"/>
                        </a:cubicBezTo>
                        <a:cubicBezTo>
                          <a:pt x="1901832" y="6835575"/>
                          <a:pt x="1625628" y="6743100"/>
                          <a:pt x="1341378" y="6817251"/>
                        </a:cubicBezTo>
                        <a:cubicBezTo>
                          <a:pt x="1057128" y="6891402"/>
                          <a:pt x="1038526" y="6790418"/>
                          <a:pt x="909804" y="6817251"/>
                        </a:cubicBezTo>
                        <a:cubicBezTo>
                          <a:pt x="781082" y="6844084"/>
                          <a:pt x="626431" y="6803880"/>
                          <a:pt x="554047" y="6817251"/>
                        </a:cubicBezTo>
                        <a:cubicBezTo>
                          <a:pt x="481663" y="6830622"/>
                          <a:pt x="187671" y="6781281"/>
                          <a:pt x="0" y="6817251"/>
                        </a:cubicBezTo>
                        <a:cubicBezTo>
                          <a:pt x="-44827" y="6579228"/>
                          <a:pt x="26741" y="6503044"/>
                          <a:pt x="0" y="6317319"/>
                        </a:cubicBezTo>
                        <a:cubicBezTo>
                          <a:pt x="-26741" y="6131594"/>
                          <a:pt x="4927" y="6125972"/>
                          <a:pt x="0" y="5953733"/>
                        </a:cubicBezTo>
                        <a:cubicBezTo>
                          <a:pt x="-4927" y="5781494"/>
                          <a:pt x="37458" y="5654371"/>
                          <a:pt x="0" y="5385628"/>
                        </a:cubicBezTo>
                        <a:cubicBezTo>
                          <a:pt x="-37458" y="5116886"/>
                          <a:pt x="12676" y="5104100"/>
                          <a:pt x="0" y="4953869"/>
                        </a:cubicBezTo>
                        <a:cubicBezTo>
                          <a:pt x="-12676" y="4803638"/>
                          <a:pt x="5044" y="4591715"/>
                          <a:pt x="0" y="4385765"/>
                        </a:cubicBezTo>
                        <a:cubicBezTo>
                          <a:pt x="-5044" y="4179815"/>
                          <a:pt x="32399" y="4011143"/>
                          <a:pt x="0" y="3817661"/>
                        </a:cubicBezTo>
                        <a:cubicBezTo>
                          <a:pt x="-32399" y="3624179"/>
                          <a:pt x="46525" y="3468281"/>
                          <a:pt x="0" y="3249556"/>
                        </a:cubicBezTo>
                        <a:cubicBezTo>
                          <a:pt x="-46525" y="3030832"/>
                          <a:pt x="59494" y="2829452"/>
                          <a:pt x="0" y="2681452"/>
                        </a:cubicBezTo>
                        <a:cubicBezTo>
                          <a:pt x="-59494" y="2533452"/>
                          <a:pt x="24068" y="2362642"/>
                          <a:pt x="0" y="2181520"/>
                        </a:cubicBezTo>
                        <a:cubicBezTo>
                          <a:pt x="-24068" y="2000398"/>
                          <a:pt x="47019" y="1773022"/>
                          <a:pt x="0" y="1545244"/>
                        </a:cubicBezTo>
                        <a:cubicBezTo>
                          <a:pt x="-47019" y="1317466"/>
                          <a:pt x="66906" y="1128515"/>
                          <a:pt x="0" y="977139"/>
                        </a:cubicBezTo>
                        <a:cubicBezTo>
                          <a:pt x="-66906" y="825764"/>
                          <a:pt x="82343" y="412939"/>
                          <a:pt x="0" y="0"/>
                        </a:cubicBezTo>
                        <a:close/>
                      </a:path>
                    </a:pathLst>
                  </a:custGeom>
                  <ask:type>
                    <ask:lineSketchNone/>
                  </ask:type>
                </ask:lineSketchStyleProps>
              </a:ext>
            </a:extLst>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noProof="0" dirty="0">
                <a:solidFill>
                  <a:schemeClr val="bg1"/>
                </a:solidFill>
                <a:latin typeface="Comic Sans MS"/>
              </a:rPr>
              <a:t>   </a:t>
            </a:r>
          </a:p>
          <a:p>
            <a:pPr marL="180000" lvl="1">
              <a:tabLst>
                <a:tab pos="625475" algn="l"/>
              </a:tabLst>
            </a:pPr>
            <a:r>
              <a:rPr lang="en-AU" sz="2800" noProof="0" dirty="0">
                <a:latin typeface="Comic Sans MS"/>
              </a:rPr>
              <a:t>Oh, my Lord Jesus I turn to you present at     the Altar and in the Tabernacle. I believe that you are present in the Holy Sacrament of your most Sacred Body and Blood. I love you above all things and I desire to receive you into my Soul. I cannot at this moment receive you Sacramentally in Holy Communion. Come spiritually into my heart. Purify it, Sanctify it. Render my heart like your own heart. I embrace you as if you were already there and unite myself wholly with you. Never permit me to be separated from you. Lord, I am not worthy to receive you, but only say the word and I shall be healed. Amen</a:t>
            </a:r>
          </a:p>
          <a:p>
            <a:endParaRPr lang="en-AU" sz="800" noProof="0" dirty="0">
              <a:solidFill>
                <a:schemeClr val="bg1"/>
              </a:solidFill>
              <a:latin typeface="Comic Sans MS"/>
            </a:endParaRPr>
          </a:p>
        </p:txBody>
      </p:sp>
      <p:pic>
        <p:nvPicPr>
          <p:cNvPr id="7" name="Picture 6">
            <a:extLst>
              <a:ext uri="{FF2B5EF4-FFF2-40B4-BE49-F238E27FC236}">
                <a16:creationId xmlns:a16="http://schemas.microsoft.com/office/drawing/2014/main" id="{A10DE770-D91A-3F5E-AC4D-F587E9888A68}"/>
              </a:ext>
            </a:extLst>
          </p:cNvPr>
          <p:cNvPicPr>
            <a:picLocks noChangeAspect="1"/>
          </p:cNvPicPr>
          <p:nvPr/>
        </p:nvPicPr>
        <p:blipFill>
          <a:blip r:embed="rId3">
            <a:extLst>
              <a:ext uri="{28A0092B-C50C-407E-A947-70E740481C1C}">
                <a14:useLocalDpi xmlns:a14="http://schemas.microsoft.com/office/drawing/2010/main" val="0"/>
              </a:ext>
            </a:extLst>
          </a:blip>
          <a:srcRect l="16586" r="16586"/>
          <a:stretch/>
        </p:blipFill>
        <p:spPr>
          <a:xfrm>
            <a:off x="7656576" y="774979"/>
            <a:ext cx="4535424" cy="6146417"/>
          </a:xfrm>
          <a:prstGeom prst="rect">
            <a:avLst/>
          </a:prstGeom>
        </p:spPr>
      </p:pic>
      <p:sp>
        <p:nvSpPr>
          <p:cNvPr id="6" name="TextBox 5">
            <a:extLst>
              <a:ext uri="{FF2B5EF4-FFF2-40B4-BE49-F238E27FC236}">
                <a16:creationId xmlns:a16="http://schemas.microsoft.com/office/drawing/2014/main" id="{CAC2B7F4-16C8-5675-C30F-B6DD1491E095}"/>
              </a:ext>
            </a:extLst>
          </p:cNvPr>
          <p:cNvSpPr txBox="1"/>
          <p:nvPr/>
        </p:nvSpPr>
        <p:spPr>
          <a:xfrm>
            <a:off x="7656576" y="-20097"/>
            <a:ext cx="4535424" cy="1221873"/>
          </a:xfrm>
          <a:prstGeom prst="rect">
            <a:avLst/>
          </a:prstGeom>
          <a:solidFill>
            <a:schemeClr val="tx1"/>
          </a:solidFill>
          <a:effectLst/>
        </p:spPr>
        <p:txBody>
          <a:bodyPr wrap="square" lIns="91440" tIns="45720" rIns="91440" bIns="45720" rtlCol="0" anchor="t">
            <a:spAutoFit/>
          </a:bodyPr>
          <a:lstStyle/>
          <a:p>
            <a:pPr algn="ctr">
              <a:lnSpc>
                <a:spcPct val="90000"/>
              </a:lnSpc>
              <a:spcAft>
                <a:spcPts val="600"/>
              </a:spcAft>
            </a:pPr>
            <a:r>
              <a:rPr lang="en-AU" sz="2800" b="1" noProof="0" dirty="0">
                <a:solidFill>
                  <a:srgbClr val="ADDB7B"/>
                </a:solidFill>
                <a:latin typeface="Comic Sans MS"/>
                <a:cs typeface="Times New Roman"/>
              </a:rPr>
              <a:t>Making a Spiritual Communion</a:t>
            </a:r>
          </a:p>
          <a:p>
            <a:pPr algn="ctr">
              <a:lnSpc>
                <a:spcPct val="90000"/>
              </a:lnSpc>
              <a:spcAft>
                <a:spcPts val="600"/>
              </a:spcAft>
            </a:pPr>
            <a:r>
              <a:rPr lang="en-AU" sz="2000" b="1" noProof="0" dirty="0">
                <a:solidFill>
                  <a:srgbClr val="ADDB7B"/>
                </a:solidFill>
                <a:latin typeface="Comic Sans MS"/>
                <a:cs typeface="Times New Roman"/>
              </a:rPr>
              <a:t>(Prayed in silence)</a:t>
            </a:r>
            <a:endParaRPr lang="en-AU" sz="2400" b="1" noProof="0" dirty="0">
              <a:solidFill>
                <a:srgbClr val="ADDB7B"/>
              </a:solidFill>
              <a:cs typeface="Times New Roman"/>
            </a:endParaRPr>
          </a:p>
        </p:txBody>
      </p:sp>
    </p:spTree>
    <p:extLst>
      <p:ext uri="{BB962C8B-B14F-4D97-AF65-F5344CB8AC3E}">
        <p14:creationId xmlns:p14="http://schemas.microsoft.com/office/powerpoint/2010/main" val="6663270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6B986-2060-2F05-44C7-63B9930559A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A21AE4-EC2C-99D9-8FCD-4AA4A24A2BC4}"/>
              </a:ext>
            </a:extLst>
          </p:cNvPr>
          <p:cNvSpPr>
            <a:spLocks noGrp="1"/>
          </p:cNvSpPr>
          <p:nvPr>
            <p:ph type="sldNum" sz="quarter" idx="12"/>
          </p:nvPr>
        </p:nvSpPr>
        <p:spPr/>
        <p:txBody>
          <a:bodyPr/>
          <a:lstStyle/>
          <a:p>
            <a:fld id="{D6BAAE04-8869-45BD-9FC4-571BC1F4B92A}" type="slidenum">
              <a:rPr lang="en-AU" noProof="0" smtClean="0"/>
              <a:t>53</a:t>
            </a:fld>
            <a:endParaRPr lang="en-AU" noProof="0"/>
          </a:p>
        </p:txBody>
      </p:sp>
      <p:sp>
        <p:nvSpPr>
          <p:cNvPr id="3" name="TextBox 2">
            <a:extLst>
              <a:ext uri="{FF2B5EF4-FFF2-40B4-BE49-F238E27FC236}">
                <a16:creationId xmlns:a16="http://schemas.microsoft.com/office/drawing/2014/main" id="{8CF83B2D-DA24-EDF9-4DBE-ADF516367A75}"/>
              </a:ext>
            </a:extLst>
          </p:cNvPr>
          <p:cNvSpPr txBox="1"/>
          <p:nvPr/>
        </p:nvSpPr>
        <p:spPr>
          <a:xfrm>
            <a:off x="394648" y="382012"/>
            <a:ext cx="11402704" cy="60939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400" b="1" noProof="0" dirty="0">
                <a:solidFill>
                  <a:srgbClr val="00B050"/>
                </a:solidFill>
                <a:latin typeface="Comic Sans MS"/>
              </a:rPr>
              <a:t>Our final song is </a:t>
            </a:r>
          </a:p>
          <a:p>
            <a:pPr algn="ctr"/>
            <a:endParaRPr lang="en-AU" sz="4000" b="1" dirty="0">
              <a:solidFill>
                <a:srgbClr val="00B050"/>
              </a:solidFill>
              <a:latin typeface="Comic Sans MS"/>
              <a:ea typeface="Calibri"/>
              <a:cs typeface="Times New Roman"/>
            </a:endParaRPr>
          </a:p>
          <a:p>
            <a:pPr algn="ctr"/>
            <a:r>
              <a:rPr lang="en-AU" sz="4000" b="1" dirty="0">
                <a:solidFill>
                  <a:srgbClr val="00B050"/>
                </a:solidFill>
                <a:latin typeface="Comic Sans MS"/>
                <a:ea typeface="Calibri"/>
                <a:cs typeface="Times New Roman"/>
              </a:rPr>
              <a:t>Love One Another</a:t>
            </a:r>
            <a:endParaRPr lang="en-AU" sz="4000" dirty="0"/>
          </a:p>
          <a:p>
            <a:pPr algn="ctr"/>
            <a:endParaRPr lang="en-AU" sz="3600" b="1" noProof="0" dirty="0">
              <a:solidFill>
                <a:srgbClr val="E68422"/>
              </a:solidFill>
              <a:latin typeface="Comic Sans MS"/>
              <a:ea typeface="Calibri"/>
              <a:cs typeface="+mn-lt"/>
            </a:endParaRPr>
          </a:p>
          <a:p>
            <a:pPr algn="ctr"/>
            <a:endParaRPr lang="en-AU" sz="3600" b="1" dirty="0">
              <a:solidFill>
                <a:srgbClr val="E68422"/>
              </a:solidFill>
              <a:latin typeface="Comic Sans MS"/>
              <a:ea typeface="Calibri"/>
              <a:cs typeface="+mn-lt"/>
            </a:endParaRPr>
          </a:p>
          <a:p>
            <a:pPr algn="ctr"/>
            <a:r>
              <a:rPr lang="en-AU" sz="2800" u="sng" dirty="0">
                <a:hlinkClick r:id="rId2"/>
              </a:rPr>
              <a:t>https://www.youtube.com/watch?v=DzP2xprUeAQ</a:t>
            </a:r>
            <a:endParaRPr lang="en-AU" sz="3600" dirty="0">
              <a:solidFill>
                <a:srgbClr val="00B050"/>
              </a:solidFill>
              <a:cs typeface="Times New Roman"/>
            </a:endParaRPr>
          </a:p>
          <a:p>
            <a:pPr algn="ctr"/>
            <a:endParaRPr lang="en-AU" sz="3600" i="0" u="none" strike="noStrike" noProof="0" dirty="0">
              <a:solidFill>
                <a:srgbClr val="E68422"/>
              </a:solidFill>
              <a:effectLst/>
              <a:latin typeface="Comic Sans MS" panose="030F0702030302020204" pitchFamily="66" charset="0"/>
              <a:ea typeface="Calibri"/>
              <a:cs typeface="Times New Roman"/>
            </a:endParaRPr>
          </a:p>
          <a:p>
            <a:pPr algn="ctr"/>
            <a:endParaRPr lang="en-AU" sz="2800" i="0" u="none" strike="noStrike" noProof="0" dirty="0">
              <a:solidFill>
                <a:srgbClr val="E68422"/>
              </a:solidFill>
              <a:effectLst/>
              <a:latin typeface="Comic Sans MS" panose="030F0702030302020204" pitchFamily="66" charset="0"/>
              <a:ea typeface="Calibri"/>
              <a:cs typeface="Times New Roman"/>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22907823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44312" y="1433238"/>
            <a:ext cx="10503369" cy="4797852"/>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rPr>
              <a:t>Leader: </a:t>
            </a:r>
            <a:r>
              <a:rPr lang="en-AU" sz="2800" noProof="0" dirty="0">
                <a:latin typeface="Comic Sans MS" panose="030F0902030302020204" pitchFamily="66" charset="0"/>
              </a:rPr>
              <a:t>We pray our sending prayer together.</a:t>
            </a:r>
          </a:p>
          <a:p>
            <a:pPr>
              <a:lnSpc>
                <a:spcPct val="150000"/>
              </a:lnSpc>
            </a:pPr>
            <a:endParaRPr lang="en-AU" sz="1100" noProof="0" dirty="0">
              <a:latin typeface="Comic Sans MS" panose="030F0902030302020204" pitchFamily="66" charset="0"/>
            </a:endParaRPr>
          </a:p>
          <a:p>
            <a:pPr eaLnBrk="0" fontAlgn="base" hangingPunct="0">
              <a:lnSpc>
                <a:spcPct val="150000"/>
              </a:lnSpc>
              <a:spcBef>
                <a:spcPct val="0"/>
              </a:spcBef>
              <a:spcAft>
                <a:spcPct val="0"/>
              </a:spcAft>
            </a:pPr>
            <a:r>
              <a:rPr lang="en-AU" sz="2800" b="1" noProof="0" dirty="0">
                <a:solidFill>
                  <a:srgbClr val="00B050"/>
                </a:solidFill>
                <a:latin typeface="Comic Sans MS"/>
              </a:rPr>
              <a:t>All:</a:t>
            </a:r>
            <a:r>
              <a:rPr lang="en-AU" sz="2800" noProof="0" dirty="0">
                <a:latin typeface="Comic Sans MS"/>
              </a:rPr>
              <a:t> </a:t>
            </a:r>
            <a:r>
              <a:rPr lang="en-AU" sz="2800" b="1" noProof="0" dirty="0">
                <a:latin typeface="Comic Sans MS"/>
              </a:rPr>
              <a:t>Lord, continue to guide our footsteps,</a:t>
            </a:r>
          </a:p>
          <a:p>
            <a:pPr eaLnBrk="0" fontAlgn="base" hangingPunct="0">
              <a:lnSpc>
                <a:spcPct val="150000"/>
              </a:lnSpc>
              <a:spcBef>
                <a:spcPct val="0"/>
              </a:spcBef>
              <a:spcAft>
                <a:spcPct val="0"/>
              </a:spcAft>
            </a:pPr>
            <a:r>
              <a:rPr lang="en-AU" sz="2800" b="1" noProof="0" dirty="0">
                <a:latin typeface="Comic Sans MS"/>
              </a:rPr>
              <a:t>as we take things step by step to reach our goals,</a:t>
            </a:r>
          </a:p>
          <a:p>
            <a:pPr eaLnBrk="0" fontAlgn="base" hangingPunct="0">
              <a:lnSpc>
                <a:spcPct val="150000"/>
              </a:lnSpc>
              <a:spcBef>
                <a:spcPct val="0"/>
              </a:spcBef>
              <a:spcAft>
                <a:spcPct val="0"/>
              </a:spcAft>
            </a:pPr>
            <a:r>
              <a:rPr lang="en-AU" sz="2800" b="1" noProof="0" dirty="0">
                <a:latin typeface="Comic Sans MS"/>
              </a:rPr>
              <a:t>knowing that you go with us,</a:t>
            </a:r>
          </a:p>
          <a:p>
            <a:pPr eaLnBrk="0" fontAlgn="base" hangingPunct="0">
              <a:lnSpc>
                <a:spcPct val="150000"/>
              </a:lnSpc>
              <a:spcBef>
                <a:spcPct val="0"/>
              </a:spcBef>
              <a:spcAft>
                <a:spcPct val="0"/>
              </a:spcAft>
            </a:pPr>
            <a:r>
              <a:rPr lang="en-AU" sz="2800" b="1" noProof="0" dirty="0">
                <a:latin typeface="Comic Sans MS"/>
              </a:rPr>
              <a:t>our ever-present guide and enabler.</a:t>
            </a:r>
          </a:p>
          <a:p>
            <a:pPr eaLnBrk="0" fontAlgn="base" hangingPunct="0">
              <a:lnSpc>
                <a:spcPct val="150000"/>
              </a:lnSpc>
              <a:spcBef>
                <a:spcPct val="0"/>
              </a:spcBef>
              <a:spcAft>
                <a:spcPct val="0"/>
              </a:spcAft>
            </a:pPr>
            <a:r>
              <a:rPr lang="en-AU" sz="2800" b="1" noProof="0" dirty="0">
                <a:latin typeface="Comic Sans MS"/>
              </a:rPr>
              <a:t>Wherever our footsteps take us, may your will be done.</a:t>
            </a:r>
          </a:p>
          <a:p>
            <a:pPr eaLnBrk="0" fontAlgn="base" hangingPunct="0">
              <a:lnSpc>
                <a:spcPct val="150000"/>
              </a:lnSpc>
              <a:spcBef>
                <a:spcPct val="0"/>
              </a:spcBef>
              <a:spcAft>
                <a:spcPct val="0"/>
              </a:spcAft>
            </a:pPr>
            <a:r>
              <a:rPr lang="en-AU" sz="2800" b="1" noProof="0" dirty="0">
                <a:latin typeface="Comic Sans MS"/>
              </a:rPr>
              <a:t>Amen.</a:t>
            </a:r>
            <a:endParaRPr lang="en-AU" noProof="0" dirty="0"/>
          </a:p>
        </p:txBody>
      </p:sp>
      <p:sp>
        <p:nvSpPr>
          <p:cNvPr id="4" name="TextBox 3"/>
          <p:cNvSpPr txBox="1"/>
          <p:nvPr/>
        </p:nvSpPr>
        <p:spPr>
          <a:xfrm>
            <a:off x="4504857" y="626910"/>
            <a:ext cx="3182281" cy="584775"/>
          </a:xfrm>
          <a:prstGeom prst="rect">
            <a:avLst/>
          </a:prstGeom>
          <a:noFill/>
        </p:spPr>
        <p:txBody>
          <a:bodyPr wrap="none" lIns="91440" tIns="45720" rIns="91440" bIns="45720" rtlCol="0" anchor="t">
            <a:spAutoFit/>
          </a:bodyPr>
          <a:lstStyle/>
          <a:p>
            <a:r>
              <a:rPr lang="en-AU" sz="3200" b="1" noProof="0" dirty="0">
                <a:solidFill>
                  <a:srgbClr val="00B050"/>
                </a:solidFill>
                <a:latin typeface="Comic Sans MS"/>
              </a:rPr>
              <a:t>Sending Prayer</a:t>
            </a:r>
          </a:p>
        </p:txBody>
      </p:sp>
      <p:sp>
        <p:nvSpPr>
          <p:cNvPr id="2" name="TextBox 1">
            <a:extLst>
              <a:ext uri="{FF2B5EF4-FFF2-40B4-BE49-F238E27FC236}">
                <a16:creationId xmlns:a16="http://schemas.microsoft.com/office/drawing/2014/main" id="{FF2BBF76-FB38-631A-9EE5-94075941030F}"/>
              </a:ext>
            </a:extLst>
          </p:cNvPr>
          <p:cNvSpPr txBox="1"/>
          <p:nvPr/>
        </p:nvSpPr>
        <p:spPr>
          <a:xfrm>
            <a:off x="167988" y="134623"/>
            <a:ext cx="34257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noProof="0" dirty="0">
                <a:solidFill>
                  <a:srgbClr val="00B050"/>
                </a:solidFill>
                <a:latin typeface="Comic Sans MS"/>
              </a:rPr>
              <a:t>Leader and cantor unmute</a:t>
            </a:r>
            <a:endParaRPr lang="en-AU" b="1" noProof="0" dirty="0">
              <a:solidFill>
                <a:srgbClr val="00B050"/>
              </a:solidFill>
            </a:endParaRPr>
          </a:p>
        </p:txBody>
      </p:sp>
    </p:spTree>
    <p:extLst>
      <p:ext uri="{BB962C8B-B14F-4D97-AF65-F5344CB8AC3E}">
        <p14:creationId xmlns:p14="http://schemas.microsoft.com/office/powerpoint/2010/main" val="14335323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8DD9F4-52CB-3D7B-5ED1-0DFC07674F00}"/>
              </a:ext>
            </a:extLst>
          </p:cNvPr>
          <p:cNvSpPr>
            <a:spLocks noGrp="1"/>
          </p:cNvSpPr>
          <p:nvPr>
            <p:ph type="sldNum" sz="quarter" idx="12"/>
          </p:nvPr>
        </p:nvSpPr>
        <p:spPr/>
        <p:txBody>
          <a:bodyPr/>
          <a:lstStyle/>
          <a:p>
            <a:fld id="{D6BAAE04-8869-45BD-9FC4-571BC1F4B92A}" type="slidenum">
              <a:rPr lang="en-AU" noProof="0" smtClean="0"/>
              <a:t>55</a:t>
            </a:fld>
            <a:endParaRPr lang="en-AU" noProof="0" dirty="0"/>
          </a:p>
        </p:txBody>
      </p:sp>
      <p:sp>
        <p:nvSpPr>
          <p:cNvPr id="3" name="TextBox 2">
            <a:extLst>
              <a:ext uri="{FF2B5EF4-FFF2-40B4-BE49-F238E27FC236}">
                <a16:creationId xmlns:a16="http://schemas.microsoft.com/office/drawing/2014/main" id="{57945C43-A4B3-1D7D-47D3-209D9FE790AE}"/>
              </a:ext>
            </a:extLst>
          </p:cNvPr>
          <p:cNvSpPr txBox="1"/>
          <p:nvPr/>
        </p:nvSpPr>
        <p:spPr>
          <a:xfrm>
            <a:off x="798705" y="1479588"/>
            <a:ext cx="10594588"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3540">
              <a:lnSpc>
                <a:spcPct val="150000"/>
              </a:lnSpc>
            </a:pPr>
            <a:r>
              <a:rPr lang="en-AU" sz="2800" b="1" noProof="0" dirty="0">
                <a:solidFill>
                  <a:srgbClr val="00B050"/>
                </a:solidFill>
                <a:latin typeface="Comic Sans MS"/>
              </a:rPr>
              <a:t>Leader: </a:t>
            </a:r>
            <a:r>
              <a:rPr lang="en-AU" sz="2800" noProof="0" dirty="0">
                <a:latin typeface="Comic Sans MS"/>
              </a:rPr>
              <a:t>Let us all invite God’s blessings together,</a:t>
            </a:r>
            <a:endParaRPr lang="en-AU" sz="2400" noProof="0" dirty="0">
              <a:cs typeface="Times New Roman"/>
            </a:endParaRPr>
          </a:p>
          <a:p>
            <a:pPr marL="383540">
              <a:lnSpc>
                <a:spcPct val="150000"/>
              </a:lnSpc>
            </a:pPr>
            <a:endParaRPr lang="en-AU" sz="2800" b="1" noProof="0" dirty="0">
              <a:solidFill>
                <a:srgbClr val="E68422"/>
              </a:solidFill>
              <a:latin typeface="Comic Sans MS"/>
            </a:endParaRPr>
          </a:p>
          <a:p>
            <a:pPr marL="383540">
              <a:lnSpc>
                <a:spcPct val="150000"/>
              </a:lnSpc>
            </a:pPr>
            <a:r>
              <a:rPr lang="en-AU" sz="2800" b="1" noProof="0" dirty="0">
                <a:solidFill>
                  <a:srgbClr val="00B050"/>
                </a:solidFill>
                <a:latin typeface="Comic Sans MS"/>
              </a:rPr>
              <a:t>All: </a:t>
            </a:r>
            <a:r>
              <a:rPr lang="en-AU" sz="2800" b="1" noProof="0" dirty="0">
                <a:latin typeface="Comic Sans MS" panose="030F0702030302020204" pitchFamily="66" charset="0"/>
              </a:rPr>
              <a:t>May the Lord bless us and keep us.</a:t>
            </a:r>
          </a:p>
          <a:p>
            <a:pPr marL="383540">
              <a:lnSpc>
                <a:spcPct val="150000"/>
              </a:lnSpc>
            </a:pPr>
            <a:r>
              <a:rPr lang="en-AU" sz="2800" b="1" noProof="0" dirty="0">
                <a:latin typeface="Comic Sans MS" panose="030F0702030302020204" pitchFamily="66" charset="0"/>
              </a:rPr>
              <a:t>May the Lord’s face shine upon us and be gracious to us.</a:t>
            </a:r>
          </a:p>
          <a:p>
            <a:pPr marL="383540">
              <a:lnSpc>
                <a:spcPct val="150000"/>
              </a:lnSpc>
            </a:pPr>
            <a:r>
              <a:rPr lang="en-AU" sz="2800" b="1" noProof="0" dirty="0">
                <a:latin typeface="Comic Sans MS" panose="030F0702030302020204" pitchFamily="66" charset="0"/>
              </a:rPr>
              <a:t>May the Lord’s countenance be lifted upon us, </a:t>
            </a:r>
          </a:p>
          <a:p>
            <a:pPr marL="383540">
              <a:lnSpc>
                <a:spcPct val="150000"/>
              </a:lnSpc>
            </a:pPr>
            <a:r>
              <a:rPr lang="en-AU" sz="2800" b="1" noProof="0" dirty="0">
                <a:latin typeface="Comic Sans MS"/>
              </a:rPr>
              <a:t>and bring us peace. </a:t>
            </a:r>
          </a:p>
          <a:p>
            <a:pPr marL="383540">
              <a:lnSpc>
                <a:spcPct val="150000"/>
              </a:lnSpc>
            </a:pPr>
            <a:r>
              <a:rPr lang="en-AU" sz="2800" b="1" noProof="0" dirty="0">
                <a:latin typeface="Comic Sans MS"/>
              </a:rPr>
              <a:t>Amen</a:t>
            </a:r>
            <a:endParaRPr lang="en-AU" noProof="0" dirty="0">
              <a:latin typeface="Comic Sans MS"/>
            </a:endParaRPr>
          </a:p>
        </p:txBody>
      </p:sp>
      <p:sp>
        <p:nvSpPr>
          <p:cNvPr id="5" name="TextBox 4">
            <a:extLst>
              <a:ext uri="{FF2B5EF4-FFF2-40B4-BE49-F238E27FC236}">
                <a16:creationId xmlns:a16="http://schemas.microsoft.com/office/drawing/2014/main" id="{6BBDE8A0-77FF-2510-36E8-FC35F64A9753}"/>
              </a:ext>
            </a:extLst>
          </p:cNvPr>
          <p:cNvSpPr txBox="1"/>
          <p:nvPr/>
        </p:nvSpPr>
        <p:spPr>
          <a:xfrm>
            <a:off x="4334888" y="501649"/>
            <a:ext cx="352222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3200" b="1" noProof="0" dirty="0">
                <a:solidFill>
                  <a:srgbClr val="00B050"/>
                </a:solidFill>
                <a:latin typeface="Comic Sans MS"/>
              </a:rPr>
              <a:t>The Benediction </a:t>
            </a:r>
          </a:p>
        </p:txBody>
      </p:sp>
    </p:spTree>
    <p:extLst>
      <p:ext uri="{BB962C8B-B14F-4D97-AF65-F5344CB8AC3E}">
        <p14:creationId xmlns:p14="http://schemas.microsoft.com/office/powerpoint/2010/main" val="15111444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56</a:t>
            </a:fld>
            <a:endParaRPr lang="en-AU" noProof="0" dirty="0"/>
          </a:p>
        </p:txBody>
      </p:sp>
      <p:sp>
        <p:nvSpPr>
          <p:cNvPr id="3" name="TextBox 2"/>
          <p:cNvSpPr txBox="1"/>
          <p:nvPr/>
        </p:nvSpPr>
        <p:spPr>
          <a:xfrm>
            <a:off x="4175248" y="393988"/>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Notices</a:t>
            </a:r>
            <a:endParaRPr lang="en-AU" sz="2400" noProof="0" dirty="0">
              <a:solidFill>
                <a:srgbClr val="00B050"/>
              </a:solidFill>
              <a:latin typeface="Comic Sans MS"/>
              <a:cs typeface="Times New Roman"/>
            </a:endParaRPr>
          </a:p>
        </p:txBody>
      </p:sp>
      <p:sp>
        <p:nvSpPr>
          <p:cNvPr id="4" name="TextBox 3">
            <a:extLst>
              <a:ext uri="{FF2B5EF4-FFF2-40B4-BE49-F238E27FC236}">
                <a16:creationId xmlns:a16="http://schemas.microsoft.com/office/drawing/2014/main" id="{A42BC49B-54CD-ED27-9B89-DCC93FADCBE9}"/>
              </a:ext>
            </a:extLst>
          </p:cNvPr>
          <p:cNvSpPr txBox="1"/>
          <p:nvPr/>
        </p:nvSpPr>
        <p:spPr>
          <a:xfrm>
            <a:off x="479998" y="1725809"/>
            <a:ext cx="11232000" cy="3560270"/>
          </a:xfrm>
          <a:prstGeom prst="rect">
            <a:avLst/>
          </a:prstGeom>
          <a:noFill/>
        </p:spPr>
        <p:txBody>
          <a:bodyPr wrap="square" lIns="91440" tIns="45720" rIns="91440" bIns="45720" rtlCol="0" anchor="t">
            <a:spAutoFit/>
          </a:bodyPr>
          <a:lstStyle/>
          <a:p>
            <a:pPr marL="342900" indent="-342900">
              <a:lnSpc>
                <a:spcPct val="150000"/>
              </a:lnSpc>
              <a:spcAft>
                <a:spcPts val="1200"/>
              </a:spcAft>
              <a:buFont typeface="Arial" panose="020B0604020202020204" pitchFamily="34" charset="0"/>
              <a:buChar char="•"/>
            </a:pPr>
            <a:r>
              <a:rPr lang="en-US" sz="2800" noProof="0" dirty="0">
                <a:latin typeface="Comic Sans MS"/>
                <a:hlinkClick r:id="rId3"/>
              </a:rPr>
              <a:t>Study Group </a:t>
            </a:r>
            <a:r>
              <a:rPr lang="en-US" sz="2800" noProof="0" dirty="0">
                <a:latin typeface="Comic Sans MS"/>
              </a:rPr>
              <a:t>Wednesday @ 6pm. We will be exploring a contemplative prayer series featuring seven poetic blessings written by Christine Valters. All are welcome to attend. </a:t>
            </a:r>
          </a:p>
          <a:p>
            <a:pPr marL="342900" indent="-342900">
              <a:lnSpc>
                <a:spcPct val="150000"/>
              </a:lnSpc>
              <a:spcAft>
                <a:spcPts val="1200"/>
              </a:spcAft>
              <a:buFont typeface="Arial" panose="020B0604020202020204" pitchFamily="34" charset="0"/>
              <a:buChar char="•"/>
            </a:pPr>
            <a:r>
              <a:rPr lang="en-US" sz="2800" dirty="0">
                <a:latin typeface="Comic Sans MS"/>
              </a:rPr>
              <a:t>This Sunday </a:t>
            </a:r>
            <a:r>
              <a:rPr lang="en-US" sz="2800" dirty="0">
                <a:latin typeface="Comic Sans MS"/>
                <a:hlinkClick r:id="rId4"/>
              </a:rPr>
              <a:t>Contemplative Services workshop</a:t>
            </a:r>
            <a:r>
              <a:rPr lang="en-US" sz="2800" dirty="0">
                <a:latin typeface="Comic Sans MS"/>
              </a:rPr>
              <a:t> @ 11am</a:t>
            </a:r>
            <a:endParaRPr lang="en-US" sz="2800" noProof="0" dirty="0">
              <a:latin typeface="Comic Sans MS"/>
            </a:endParaRPr>
          </a:p>
          <a:p>
            <a:pPr marL="342900" indent="-342900">
              <a:lnSpc>
                <a:spcPct val="150000"/>
              </a:lnSpc>
              <a:spcAft>
                <a:spcPts val="1200"/>
              </a:spcAft>
              <a:buFont typeface="Arial" panose="020B0604020202020204" pitchFamily="34" charset="0"/>
              <a:buChar char="•"/>
            </a:pPr>
            <a:r>
              <a:rPr lang="en-AU" sz="2800" b="0" i="0" u="none" strike="noStrike" noProof="0" dirty="0">
                <a:effectLst/>
                <a:latin typeface="Comic Sans MS"/>
              </a:rPr>
              <a:t>See HHO Events page for further upcoming events </a:t>
            </a:r>
            <a:r>
              <a:rPr lang="en-AU" sz="2800" b="0" i="0" u="none" strike="noStrike" noProof="0" dirty="0">
                <a:effectLst/>
                <a:latin typeface="Comic Sans MS"/>
                <a:hlinkClick r:id="rId5"/>
              </a:rPr>
              <a:t>HHO Events</a:t>
            </a:r>
            <a:endParaRPr lang="en-AU" sz="2800" b="0" i="0" u="none" strike="noStrike" noProof="0" dirty="0">
              <a:effectLst/>
              <a:latin typeface="Comic Sans MS"/>
            </a:endParaRPr>
          </a:p>
        </p:txBody>
      </p:sp>
    </p:spTree>
    <p:extLst>
      <p:ext uri="{BB962C8B-B14F-4D97-AF65-F5344CB8AC3E}">
        <p14:creationId xmlns:p14="http://schemas.microsoft.com/office/powerpoint/2010/main" val="19456839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BEDBE9-BBBC-0318-0D8E-B9AB65046339}"/>
              </a:ext>
            </a:extLst>
          </p:cNvPr>
          <p:cNvSpPr>
            <a:spLocks noGrp="1"/>
          </p:cNvSpPr>
          <p:nvPr>
            <p:ph type="sldNum" sz="quarter" idx="12"/>
          </p:nvPr>
        </p:nvSpPr>
        <p:spPr/>
        <p:txBody>
          <a:bodyPr/>
          <a:lstStyle/>
          <a:p>
            <a:fld id="{D6BAAE04-8869-45BD-9FC4-571BC1F4B92A}" type="slidenum">
              <a:rPr lang="en-AU" noProof="0" smtClean="0"/>
              <a:t>57</a:t>
            </a:fld>
            <a:endParaRPr lang="en-AU" noProof="0" dirty="0"/>
          </a:p>
        </p:txBody>
      </p:sp>
      <p:sp>
        <p:nvSpPr>
          <p:cNvPr id="4" name="TextBox 3">
            <a:extLst>
              <a:ext uri="{FF2B5EF4-FFF2-40B4-BE49-F238E27FC236}">
                <a16:creationId xmlns:a16="http://schemas.microsoft.com/office/drawing/2014/main" id="{02A61548-0461-02A1-A753-349E8F6DD9FF}"/>
              </a:ext>
            </a:extLst>
          </p:cNvPr>
          <p:cNvSpPr txBox="1"/>
          <p:nvPr/>
        </p:nvSpPr>
        <p:spPr>
          <a:xfrm>
            <a:off x="151488" y="136524"/>
            <a:ext cx="11889023" cy="64702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Thank you for your regular gifts to this ministry. Offerings are most welcome via:</a:t>
            </a:r>
            <a:endParaRPr lang="en-AU" sz="9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The HHO App</a:t>
            </a:r>
            <a:endParaRPr lang="en-AU" sz="2800" noProof="0" dirty="0">
              <a:cs typeface="Times New Roman"/>
            </a:endParaRP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Direct Debit </a:t>
            </a: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International Direct Debit</a:t>
            </a: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a:t>
            </a:r>
            <a:r>
              <a:rPr lang="en-AU" sz="2800" noProof="0" dirty="0">
                <a:latin typeface="Comic Sans MS"/>
              </a:rPr>
              <a:t>Please consider a one-off donation </a:t>
            </a:r>
          </a:p>
          <a:p>
            <a:pPr>
              <a:lnSpc>
                <a:spcPct val="150000"/>
              </a:lnSpc>
            </a:pPr>
            <a:r>
              <a:rPr lang="en-AU" sz="2800" noProof="0" dirty="0">
                <a:latin typeface="Comic Sans MS"/>
              </a:rPr>
              <a:t>    or leaving a legacy in your Will</a:t>
            </a:r>
          </a:p>
          <a:p>
            <a:pPr>
              <a:lnSpc>
                <a:spcPct val="150000"/>
              </a:lnSpc>
            </a:pPr>
            <a:r>
              <a:rPr lang="en-AU" sz="700" dirty="0">
                <a:latin typeface="Comic Sans MS"/>
              </a:rPr>
              <a:t> </a:t>
            </a:r>
            <a:endParaRPr lang="en-AU" sz="600" noProof="0" dirty="0">
              <a:latin typeface="Comic Sans MS"/>
            </a:endParaRPr>
          </a:p>
          <a:p>
            <a:pPr>
              <a:lnSpc>
                <a:spcPct val="150000"/>
              </a:lnSpc>
            </a:pPr>
            <a:r>
              <a:rPr lang="en-AU" sz="2800" noProof="0" dirty="0">
                <a:latin typeface="Comic Sans MS"/>
              </a:rPr>
              <a:t>For further information go to HHO give page </a:t>
            </a:r>
            <a:r>
              <a:rPr lang="en-AU" sz="2800" dirty="0">
                <a:solidFill>
                  <a:srgbClr val="00B0F0"/>
                </a:solidFill>
                <a:latin typeface="Comic Sans MS"/>
                <a:hlinkClick r:id="rId3">
                  <a:extLst>
                    <a:ext uri="{A12FA001-AC4F-418D-AE19-62706E023703}">
                      <ahyp:hlinkClr xmlns:ahyp="http://schemas.microsoft.com/office/drawing/2018/hyperlinkcolor" val="tx"/>
                    </a:ext>
                  </a:extLst>
                </a:hlinkClick>
              </a:rPr>
              <a:t>https://holyhermits.com.au/give</a:t>
            </a:r>
            <a:r>
              <a:rPr lang="en-AU" sz="2800" dirty="0">
                <a:solidFill>
                  <a:srgbClr val="00B050"/>
                </a:solidFill>
                <a:latin typeface="Comic Sans MS"/>
              </a:rPr>
              <a:t> </a:t>
            </a:r>
            <a:endParaRPr lang="en-AU" sz="2000" dirty="0"/>
          </a:p>
        </p:txBody>
      </p:sp>
      <p:pic>
        <p:nvPicPr>
          <p:cNvPr id="6" name="Picture 5" descr="A plate with coins on it&#10;&#10;AI-generated content may be incorrect.">
            <a:extLst>
              <a:ext uri="{FF2B5EF4-FFF2-40B4-BE49-F238E27FC236}">
                <a16:creationId xmlns:a16="http://schemas.microsoft.com/office/drawing/2014/main" id="{48A98183-33CE-77C4-6D85-584139FECF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6408" y="1252160"/>
            <a:ext cx="3988556" cy="3988556"/>
          </a:xfrm>
          <a:prstGeom prst="rect">
            <a:avLst/>
          </a:prstGeom>
        </p:spPr>
      </p:pic>
    </p:spTree>
    <p:extLst>
      <p:ext uri="{BB962C8B-B14F-4D97-AF65-F5344CB8AC3E}">
        <p14:creationId xmlns:p14="http://schemas.microsoft.com/office/powerpoint/2010/main" val="40375639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58</a:t>
            </a:fld>
            <a:endParaRPr lang="en-AU" noProof="0" dirty="0"/>
          </a:p>
        </p:txBody>
      </p:sp>
      <p:sp>
        <p:nvSpPr>
          <p:cNvPr id="8" name="TextBox 7">
            <a:extLst>
              <a:ext uri="{FF2B5EF4-FFF2-40B4-BE49-F238E27FC236}">
                <a16:creationId xmlns:a16="http://schemas.microsoft.com/office/drawing/2014/main" id="{7912087A-1A4D-9918-1F75-57904D76CC8F}"/>
              </a:ext>
            </a:extLst>
          </p:cNvPr>
          <p:cNvSpPr txBox="1"/>
          <p:nvPr/>
        </p:nvSpPr>
        <p:spPr>
          <a:xfrm>
            <a:off x="1854435" y="27989"/>
            <a:ext cx="8483125" cy="2123658"/>
          </a:xfrm>
          <a:prstGeom prst="rect">
            <a:avLst/>
          </a:prstGeom>
          <a:noFill/>
        </p:spPr>
        <p:txBody>
          <a:bodyPr wrap="square" lIns="91440" tIns="45720" rIns="91440" bIns="45720" anchor="t">
            <a:spAutoFit/>
          </a:bodyPr>
          <a:lstStyle/>
          <a:p>
            <a:pPr algn="ctr" fontAlgn="base">
              <a:spcAft>
                <a:spcPts val="800"/>
              </a:spcAft>
              <a:defRPr/>
            </a:pPr>
            <a:r>
              <a:rPr lang="en-AU" sz="2800" noProof="0" dirty="0">
                <a:solidFill>
                  <a:srgbClr val="00B050"/>
                </a:solidFill>
                <a:effectLst/>
                <a:latin typeface="Comic Sans MS"/>
              </a:rPr>
              <a:t>Serving next week </a:t>
            </a:r>
            <a:endParaRPr lang="en-AU" noProof="0" dirty="0"/>
          </a:p>
          <a:p>
            <a:pPr algn="ctr" fontAlgn="base">
              <a:spcAft>
                <a:spcPts val="800"/>
              </a:spcAft>
              <a:defRPr/>
            </a:pPr>
            <a:r>
              <a:rPr lang="en-AU" sz="2800" noProof="0" dirty="0">
                <a:solidFill>
                  <a:srgbClr val="00B050"/>
                </a:solidFill>
                <a:latin typeface="Comic Sans MS"/>
              </a:rPr>
              <a:t> </a:t>
            </a:r>
            <a:r>
              <a:rPr lang="en-AU" sz="2800" dirty="0">
                <a:solidFill>
                  <a:srgbClr val="00B050"/>
                </a:solidFill>
                <a:latin typeface="Comic Sans MS"/>
              </a:rPr>
              <a:t>6 September</a:t>
            </a:r>
            <a:r>
              <a:rPr lang="en-AU" sz="2800" noProof="0" dirty="0">
                <a:solidFill>
                  <a:srgbClr val="00B050"/>
                </a:solidFill>
                <a:latin typeface="Comic Sans MS"/>
              </a:rPr>
              <a:t> 2026</a:t>
            </a:r>
          </a:p>
          <a:p>
            <a:pPr algn="ctr" fontAlgn="base">
              <a:spcAft>
                <a:spcPts val="800"/>
              </a:spcAft>
              <a:defRPr/>
            </a:pPr>
            <a:r>
              <a:rPr lang="en-AU" sz="2800" noProof="0" dirty="0">
                <a:solidFill>
                  <a:srgbClr val="00B050"/>
                </a:solidFill>
                <a:latin typeface="Comic Sans MS"/>
              </a:rPr>
              <a:t>15</a:t>
            </a:r>
            <a:r>
              <a:rPr lang="en-AU" sz="2800" baseline="30000" noProof="0" dirty="0">
                <a:solidFill>
                  <a:srgbClr val="00B050"/>
                </a:solidFill>
                <a:latin typeface="Comic Sans MS"/>
              </a:rPr>
              <a:t>th</a:t>
            </a:r>
            <a:r>
              <a:rPr lang="en-AU" sz="2800" noProof="0" dirty="0">
                <a:solidFill>
                  <a:srgbClr val="00B050"/>
                </a:solidFill>
                <a:latin typeface="Comic Sans MS"/>
              </a:rPr>
              <a:t> Sunday after Pentecost</a:t>
            </a:r>
          </a:p>
          <a:p>
            <a:pPr algn="ctr">
              <a:spcAft>
                <a:spcPts val="800"/>
              </a:spcAft>
              <a:defRPr/>
            </a:pPr>
            <a:r>
              <a:rPr lang="en-AU" sz="2800" noProof="0" dirty="0">
                <a:solidFill>
                  <a:srgbClr val="00B050"/>
                </a:solidFill>
                <a:latin typeface="Comic Sans MS"/>
              </a:rPr>
              <a:t>9:00 am AEST</a:t>
            </a:r>
            <a:endParaRPr lang="en-AU" sz="2800" noProof="0" dirty="0">
              <a:solidFill>
                <a:srgbClr val="00B050"/>
              </a:solidFill>
              <a:cs typeface="Times New Roman"/>
            </a:endParaRPr>
          </a:p>
        </p:txBody>
      </p:sp>
      <p:sp>
        <p:nvSpPr>
          <p:cNvPr id="5" name="TextBox 4">
            <a:extLst>
              <a:ext uri="{FF2B5EF4-FFF2-40B4-BE49-F238E27FC236}">
                <a16:creationId xmlns:a16="http://schemas.microsoft.com/office/drawing/2014/main" id="{7912087A-1A4D-9918-1F75-57904D76CC8F}"/>
              </a:ext>
            </a:extLst>
          </p:cNvPr>
          <p:cNvSpPr txBox="1"/>
          <p:nvPr/>
        </p:nvSpPr>
        <p:spPr>
          <a:xfrm>
            <a:off x="1973578" y="5483811"/>
            <a:ext cx="8244840" cy="1200329"/>
          </a:xfrm>
          <a:prstGeom prst="rect">
            <a:avLst/>
          </a:prstGeom>
          <a:noFill/>
        </p:spPr>
        <p:txBody>
          <a:bodyPr wrap="square" lIns="91440" tIns="45720" rIns="91440" bIns="45720" anchor="t">
            <a:spAutoFit/>
          </a:bodyPr>
          <a:lstStyle/>
          <a:p>
            <a:pPr algn="ctr" fontAlgn="base">
              <a:defRPr/>
            </a:pPr>
            <a:r>
              <a:rPr lang="en-AU" sz="2400" b="1" noProof="0" dirty="0">
                <a:effectLst/>
                <a:latin typeface="Comic Sans MS"/>
              </a:rPr>
              <a:t>New Servers always welcome! </a:t>
            </a:r>
            <a:endParaRPr lang="en-AU" sz="2400" b="1" noProof="0" dirty="0">
              <a:solidFill>
                <a:srgbClr val="E3960B"/>
              </a:solidFill>
              <a:latin typeface="Comic Sans MS"/>
            </a:endParaRPr>
          </a:p>
          <a:p>
            <a:pPr algn="ctr" fontAlgn="base">
              <a:defRPr/>
            </a:pPr>
            <a:r>
              <a:rPr lang="en-AU" sz="2400" b="1" noProof="0" dirty="0">
                <a:latin typeface="Comic Sans MS"/>
              </a:rPr>
              <a:t>Please e</a:t>
            </a:r>
            <a:r>
              <a:rPr lang="en-AU" sz="2400" b="1" noProof="0" dirty="0">
                <a:effectLst/>
                <a:latin typeface="Comic Sans MS"/>
              </a:rPr>
              <a:t>mail </a:t>
            </a:r>
            <a:r>
              <a:rPr lang="en-AU" sz="2400" b="1" noProof="0" dirty="0" err="1">
                <a:effectLst/>
                <a:latin typeface="Comic Sans MS"/>
              </a:rPr>
              <a:t>Rev’d</a:t>
            </a:r>
            <a:r>
              <a:rPr lang="en-AU" sz="2400" b="1" noProof="0" dirty="0">
                <a:effectLst/>
                <a:latin typeface="Comic Sans MS"/>
              </a:rPr>
              <a:t> </a:t>
            </a:r>
            <a:r>
              <a:rPr lang="en-AU" sz="2400" b="1" noProof="0" dirty="0">
                <a:latin typeface="Comic Sans MS"/>
              </a:rPr>
              <a:t>Lauren </a:t>
            </a:r>
            <a:r>
              <a:rPr lang="en-AU" sz="2400" b="1" noProof="0" dirty="0">
                <a:effectLst/>
                <a:latin typeface="Comic Sans MS"/>
              </a:rPr>
              <a:t>to get involved</a:t>
            </a:r>
            <a:endParaRPr lang="en-AU" sz="2400" b="0" i="0" noProof="0" dirty="0">
              <a:effectLst/>
              <a:latin typeface="Tahoma" panose="020B0604030504040204" pitchFamily="34" charset="0"/>
              <a:hlinkClick r:id="rId3">
                <a:extLst>
                  <a:ext uri="{A12FA001-AC4F-418D-AE19-62706E023703}">
                    <ahyp:hlinkClr xmlns:ahyp="http://schemas.microsoft.com/office/drawing/2018/hyperlinkcolor" val="tx"/>
                  </a:ext>
                </a:extLst>
              </a:hlinkClick>
            </a:endParaRPr>
          </a:p>
          <a:p>
            <a:pPr algn="ctr" fontAlgn="base">
              <a:defRPr/>
            </a:pPr>
            <a:r>
              <a:rPr lang="en-AU" sz="2400" noProof="0" dirty="0">
                <a:solidFill>
                  <a:srgbClr val="00B0F0"/>
                </a:solidFill>
                <a:effectLst/>
                <a:latin typeface="Comic Sans MS" panose="030F0902030302020204" pitchFamily="66" charset="0"/>
                <a:hlinkClick r:id="rId3">
                  <a:extLst>
                    <a:ext uri="{A12FA001-AC4F-418D-AE19-62706E023703}">
                      <ahyp:hlinkClr xmlns:ahyp="http://schemas.microsoft.com/office/drawing/2018/hyperlinkcolor" val="tx"/>
                    </a:ext>
                  </a:extLst>
                </a:hlinkClick>
              </a:rPr>
              <a:t>holyhermits@anglicanchurchsq.org.au</a:t>
            </a:r>
            <a:endParaRPr lang="en-AU" sz="2400" noProof="0" dirty="0">
              <a:solidFill>
                <a:srgbClr val="00B0F0"/>
              </a:solidFill>
              <a:latin typeface="Comic Sans MS" panose="030F0902030302020204" pitchFamily="66" charset="0"/>
              <a:cs typeface="Times New Roman"/>
            </a:endParaRPr>
          </a:p>
        </p:txBody>
      </p:sp>
      <p:sp>
        <p:nvSpPr>
          <p:cNvPr id="4" name="TextBox 3">
            <a:extLst>
              <a:ext uri="{FF2B5EF4-FFF2-40B4-BE49-F238E27FC236}">
                <a16:creationId xmlns:a16="http://schemas.microsoft.com/office/drawing/2014/main" id="{946DE9FC-1687-8777-F5B6-656861D2477B}"/>
              </a:ext>
            </a:extLst>
          </p:cNvPr>
          <p:cNvSpPr txBox="1"/>
          <p:nvPr/>
        </p:nvSpPr>
        <p:spPr>
          <a:xfrm>
            <a:off x="3414427" y="4988376"/>
            <a:ext cx="5363142" cy="461665"/>
          </a:xfrm>
          <a:prstGeom prst="rect">
            <a:avLst/>
          </a:prstGeom>
          <a:noFill/>
        </p:spPr>
        <p:txBody>
          <a:bodyPr wrap="square" lIns="91440" tIns="45720" rIns="91440" bIns="45720" rtlCol="0" anchor="t">
            <a:spAutoFit/>
          </a:bodyPr>
          <a:lstStyle/>
          <a:p>
            <a:r>
              <a:rPr lang="en-AU" sz="2400" b="1" noProof="0" dirty="0">
                <a:solidFill>
                  <a:srgbClr val="00B050"/>
                </a:solidFill>
                <a:latin typeface="Comic Sans MS"/>
              </a:rPr>
              <a:t>Thank you for your ministry gifts</a:t>
            </a:r>
          </a:p>
        </p:txBody>
      </p:sp>
      <p:graphicFrame>
        <p:nvGraphicFramePr>
          <p:cNvPr id="6" name="Table 5">
            <a:extLst>
              <a:ext uri="{FF2B5EF4-FFF2-40B4-BE49-F238E27FC236}">
                <a16:creationId xmlns:a16="http://schemas.microsoft.com/office/drawing/2014/main" id="{96D40C7E-6458-BAF9-8673-5B48AA0C8152}"/>
              </a:ext>
            </a:extLst>
          </p:cNvPr>
          <p:cNvGraphicFramePr>
            <a:graphicFrameLocks noGrp="1"/>
          </p:cNvGraphicFramePr>
          <p:nvPr>
            <p:extLst>
              <p:ext uri="{D42A27DB-BD31-4B8C-83A1-F6EECF244321}">
                <p14:modId xmlns:p14="http://schemas.microsoft.com/office/powerpoint/2010/main" val="3759576277"/>
              </p:ext>
            </p:extLst>
          </p:nvPr>
        </p:nvGraphicFramePr>
        <p:xfrm>
          <a:off x="241739" y="2249400"/>
          <a:ext cx="11580024" cy="2627315"/>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Lauren</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Viki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Fellowship: Julie</a:t>
                      </a: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Lauren </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Chris</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Chris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Attendance: Viki</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38890">
                <a:tc>
                  <a:txBody>
                    <a:bodyPr/>
                    <a:lstStyle/>
                    <a:p>
                      <a:r>
                        <a:rPr lang="en-AU" sz="2200" b="0" i="0" noProof="0" dirty="0">
                          <a:solidFill>
                            <a:srgbClr val="00B050"/>
                          </a:solidFill>
                          <a:latin typeface="Comic Sans MS"/>
                        </a:rPr>
                        <a:t>Broadcaster: Lauren</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Kieron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Preacher: Lauren</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 Barry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First Reader: Viki</a:t>
                      </a:r>
                      <a:endParaRPr lang="en-AU" sz="2200" noProof="0" dirty="0">
                        <a:solidFill>
                          <a:srgbClr val="00B05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Lauren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Viki</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Second Reader: Vanessa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26155643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330064" y="1658915"/>
            <a:ext cx="9531872" cy="300627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I invite everyone to unmute for the Dismissal</a:t>
            </a:r>
          </a:p>
          <a:p>
            <a:pPr algn="ctr" defTabSz="449263">
              <a:lnSpc>
                <a:spcPct val="150000"/>
              </a:lnSpc>
              <a:spcBef>
                <a:spcPct val="50000"/>
              </a:spcBef>
              <a:spcAft>
                <a:spcPct val="0"/>
              </a:spcAft>
              <a:buNone/>
            </a:pPr>
            <a:endParaRPr lang="en-AU" sz="1800" i="1" noProof="0" dirty="0">
              <a:solidFill>
                <a:srgbClr val="FFB83A"/>
              </a:solidFill>
              <a:latin typeface="Comic Sans MS"/>
              <a:cs typeface="Arial"/>
            </a:endParaRP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Go in peace to love and serve the Lord.</a:t>
            </a: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All: </a:t>
            </a:r>
            <a:r>
              <a:rPr lang="en-AU" sz="2800" b="1" noProof="0" dirty="0">
                <a:latin typeface="Comic Sans MS"/>
                <a:cs typeface="Arial"/>
              </a:rPr>
              <a:t>In the name of Christ, Amen</a:t>
            </a:r>
            <a:r>
              <a:rPr lang="en-AU" sz="2800" noProof="0" dirty="0">
                <a:latin typeface="Comic Sans MS"/>
                <a:cs typeface="Arial"/>
              </a:rPr>
              <a:t>.</a:t>
            </a:r>
          </a:p>
        </p:txBody>
      </p:sp>
      <p:sp>
        <p:nvSpPr>
          <p:cNvPr id="2" name="TextBox 1">
            <a:extLst>
              <a:ext uri="{FF2B5EF4-FFF2-40B4-BE49-F238E27FC236}">
                <a16:creationId xmlns:a16="http://schemas.microsoft.com/office/drawing/2014/main" id="{029C95F1-17B9-2CD4-20AE-31B320C84F60}"/>
              </a:ext>
            </a:extLst>
          </p:cNvPr>
          <p:cNvSpPr txBox="1"/>
          <p:nvPr/>
        </p:nvSpPr>
        <p:spPr>
          <a:xfrm>
            <a:off x="4175250" y="181307"/>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The Dismissal </a:t>
            </a:r>
            <a:endParaRPr lang="en-AU" sz="2400" noProof="0" dirty="0">
              <a:solidFill>
                <a:srgbClr val="00B050"/>
              </a:solidFill>
              <a:latin typeface="Comic Sans MS"/>
              <a:cs typeface="Times New Roman"/>
            </a:endParaRPr>
          </a:p>
        </p:txBody>
      </p:sp>
    </p:spTree>
    <p:extLst>
      <p:ext uri="{BB962C8B-B14F-4D97-AF65-F5344CB8AC3E}">
        <p14:creationId xmlns:p14="http://schemas.microsoft.com/office/powerpoint/2010/main" val="4244537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A67A3-9603-240E-EA6B-3FC986F853BF}"/>
              </a:ext>
            </a:extLst>
          </p:cNvPr>
          <p:cNvSpPr>
            <a:spLocks noGrp="1"/>
          </p:cNvSpPr>
          <p:nvPr>
            <p:ph type="title"/>
          </p:nvPr>
        </p:nvSpPr>
        <p:spPr>
          <a:xfrm>
            <a:off x="282053" y="165429"/>
            <a:ext cx="4319444" cy="1143000"/>
          </a:xfrm>
        </p:spPr>
        <p:txBody>
          <a:bodyPr/>
          <a:lstStyle/>
          <a:p>
            <a:pPr algn="l">
              <a:spcBef>
                <a:spcPts val="0"/>
              </a:spcBef>
            </a:pPr>
            <a:r>
              <a:rPr lang="en-AU" sz="2400" b="1" noProof="0" dirty="0">
                <a:solidFill>
                  <a:srgbClr val="00B050"/>
                </a:solidFill>
                <a:latin typeface="Comic Sans MS"/>
              </a:rPr>
              <a:t>Leader and Cantor unmute</a:t>
            </a:r>
            <a:endParaRPr lang="en-AU" noProof="0" dirty="0">
              <a:solidFill>
                <a:srgbClr val="00B050"/>
              </a:solidFill>
            </a:endParaRPr>
          </a:p>
        </p:txBody>
      </p:sp>
      <p:sp>
        <p:nvSpPr>
          <p:cNvPr id="3" name="Content Placeholder 2">
            <a:extLst>
              <a:ext uri="{FF2B5EF4-FFF2-40B4-BE49-F238E27FC236}">
                <a16:creationId xmlns:a16="http://schemas.microsoft.com/office/drawing/2014/main" id="{5D1FD83D-10E0-228D-7DDC-F0371A5CC75D}"/>
              </a:ext>
            </a:extLst>
          </p:cNvPr>
          <p:cNvSpPr>
            <a:spLocks noGrp="1"/>
          </p:cNvSpPr>
          <p:nvPr>
            <p:ph idx="1"/>
          </p:nvPr>
        </p:nvSpPr>
        <p:spPr>
          <a:xfrm>
            <a:off x="2218765" y="1730226"/>
            <a:ext cx="7754470" cy="4423832"/>
          </a:xfrm>
        </p:spPr>
        <p:txBody>
          <a:bodyPr vert="horz" lIns="91440" tIns="45720" rIns="91440" bIns="45720" rtlCol="0" anchor="t">
            <a:noAutofit/>
          </a:bodyPr>
          <a:lstStyle/>
          <a:p>
            <a:pPr>
              <a:lnSpc>
                <a:spcPct val="150000"/>
              </a:lnSpc>
              <a:buNone/>
            </a:pPr>
            <a:r>
              <a:rPr lang="en-AU" sz="2800" b="1" noProof="0" dirty="0">
                <a:solidFill>
                  <a:srgbClr val="00B050"/>
                </a:solidFill>
                <a:latin typeface="Comic Sans MS"/>
              </a:rPr>
              <a:t>Leader: </a:t>
            </a:r>
            <a:endParaRPr lang="en-AU" sz="2800" b="1" dirty="0">
              <a:solidFill>
                <a:srgbClr val="E3960B"/>
              </a:solidFill>
              <a:latin typeface="Comic Sans MS"/>
              <a:cs typeface="Times New Roman"/>
            </a:endParaRPr>
          </a:p>
          <a:p>
            <a:pPr>
              <a:lnSpc>
                <a:spcPct val="150000"/>
              </a:lnSpc>
              <a:buNone/>
            </a:pPr>
            <a:r>
              <a:rPr lang="en-AU" sz="2800" noProof="0" dirty="0">
                <a:latin typeface="Comic Sans MS"/>
              </a:rPr>
              <a:t>The grace of the Lord Jesus Christ, </a:t>
            </a:r>
            <a:br>
              <a:rPr lang="en-AU" sz="2800" noProof="0" dirty="0">
                <a:latin typeface="Comic Sans MS"/>
              </a:rPr>
            </a:br>
            <a:r>
              <a:rPr lang="en-AU" sz="2800" noProof="0" dirty="0">
                <a:latin typeface="Comic Sans MS"/>
              </a:rPr>
              <a:t>and the love of God,  </a:t>
            </a:r>
            <a:br>
              <a:rPr lang="en-AU" sz="2800" noProof="0" dirty="0">
                <a:latin typeface="Comic Sans MS"/>
              </a:rPr>
            </a:br>
            <a:r>
              <a:rPr lang="en-AU" sz="2800" noProof="0" dirty="0">
                <a:latin typeface="Comic Sans MS"/>
              </a:rPr>
              <a:t>and the fellowship of the Holy Spirit,  </a:t>
            </a:r>
            <a:br>
              <a:rPr lang="en-AU" sz="2800" noProof="0" dirty="0">
                <a:latin typeface="Comic Sans MS"/>
              </a:rPr>
            </a:br>
            <a:r>
              <a:rPr lang="en-AU" sz="2800" noProof="0" dirty="0">
                <a:latin typeface="Comic Sans MS"/>
              </a:rPr>
              <a:t>be with you all. </a:t>
            </a:r>
            <a:br>
              <a:rPr lang="en-AU" sz="2800" noProof="0" dirty="0">
                <a:latin typeface="Comic Sans MS"/>
              </a:rPr>
            </a:br>
            <a:r>
              <a:rPr lang="en-AU" sz="1100" noProof="0" dirty="0">
                <a:latin typeface="Comic Sans MS"/>
              </a:rPr>
              <a:t> </a:t>
            </a:r>
            <a:endParaRPr lang="en-AU" sz="1100" b="1" noProof="0" dirty="0">
              <a:solidFill>
                <a:srgbClr val="E3960B"/>
              </a:solidFill>
              <a:latin typeface="Comic Sans MS"/>
              <a:cs typeface="Times New Roman"/>
            </a:endParaRPr>
          </a:p>
          <a:p>
            <a:pPr>
              <a:lnSpc>
                <a:spcPct val="150000"/>
              </a:lnSpc>
              <a:buNone/>
            </a:pPr>
            <a:r>
              <a:rPr lang="en-AU" sz="2800" b="1" noProof="0" dirty="0">
                <a:solidFill>
                  <a:srgbClr val="00B050"/>
                </a:solidFill>
                <a:latin typeface="Comic Sans MS"/>
                <a:cs typeface="Times New Roman"/>
              </a:rPr>
              <a:t>All: </a:t>
            </a:r>
            <a:r>
              <a:rPr lang="en-AU" sz="2800" b="1" noProof="0" dirty="0">
                <a:latin typeface="Comic Sans MS"/>
                <a:cs typeface="Times New Roman"/>
              </a:rPr>
              <a:t>And also with you. </a:t>
            </a:r>
          </a:p>
        </p:txBody>
      </p:sp>
      <p:sp>
        <p:nvSpPr>
          <p:cNvPr id="4" name="Slide Number Placeholder 3">
            <a:extLst>
              <a:ext uri="{FF2B5EF4-FFF2-40B4-BE49-F238E27FC236}">
                <a16:creationId xmlns:a16="http://schemas.microsoft.com/office/drawing/2014/main" id="{25479D30-DAA4-D8ED-F8B5-B5082B5C9FAF}"/>
              </a:ext>
            </a:extLst>
          </p:cNvPr>
          <p:cNvSpPr>
            <a:spLocks noGrp="1"/>
          </p:cNvSpPr>
          <p:nvPr>
            <p:ph type="sldNum" sz="quarter" idx="12"/>
          </p:nvPr>
        </p:nvSpPr>
        <p:spPr/>
        <p:txBody>
          <a:bodyPr/>
          <a:lstStyle/>
          <a:p>
            <a:fld id="{D6BAAE04-8869-45BD-9FC4-571BC1F4B92A}" type="slidenum">
              <a:rPr lang="en-AU" noProof="0" smtClean="0"/>
              <a:t>6</a:t>
            </a:fld>
            <a:endParaRPr lang="en-AU" noProof="0" dirty="0"/>
          </a:p>
        </p:txBody>
      </p:sp>
      <p:sp>
        <p:nvSpPr>
          <p:cNvPr id="6" name="Rectangle 5">
            <a:extLst>
              <a:ext uri="{FF2B5EF4-FFF2-40B4-BE49-F238E27FC236}">
                <a16:creationId xmlns:a16="http://schemas.microsoft.com/office/drawing/2014/main" id="{032861FD-E2BE-0C7F-8027-04C68C9F6B2F}"/>
              </a:ext>
            </a:extLst>
          </p:cNvPr>
          <p:cNvSpPr/>
          <p:nvPr/>
        </p:nvSpPr>
        <p:spPr>
          <a:xfrm>
            <a:off x="4334796" y="1016041"/>
            <a:ext cx="3522407" cy="584775"/>
          </a:xfrm>
          <a:prstGeom prst="rect">
            <a:avLst/>
          </a:prstGeom>
        </p:spPr>
        <p:txBody>
          <a:bodyPr wrap="square" lIns="91440" tIns="45720" rIns="91440" bIns="45720" anchor="t">
            <a:spAutoFit/>
          </a:bodyPr>
          <a:lstStyle/>
          <a:p>
            <a:pPr algn="ctr"/>
            <a:r>
              <a:rPr lang="en-AU" sz="3200" b="1" noProof="0" dirty="0">
                <a:solidFill>
                  <a:srgbClr val="00B050"/>
                </a:solidFill>
                <a:latin typeface="Comic Sans MS"/>
              </a:rPr>
              <a:t>The Greeting</a:t>
            </a:r>
            <a:endParaRPr lang="en-AU" sz="3200" b="1" noProof="0" dirty="0">
              <a:solidFill>
                <a:srgbClr val="00B050"/>
              </a:solidFill>
              <a:cs typeface="Times New Roman"/>
            </a:endParaRPr>
          </a:p>
        </p:txBody>
      </p:sp>
    </p:spTree>
    <p:extLst>
      <p:ext uri="{BB962C8B-B14F-4D97-AF65-F5344CB8AC3E}">
        <p14:creationId xmlns:p14="http://schemas.microsoft.com/office/powerpoint/2010/main" val="42774218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9768" y="5365890"/>
            <a:ext cx="3785832" cy="1015663"/>
          </a:xfrm>
          <a:prstGeom prst="rect">
            <a:avLst/>
          </a:prstGeom>
          <a:noFill/>
        </p:spPr>
        <p:txBody>
          <a:bodyPr wrap="square" lIns="91440" tIns="45720" rIns="91440" bIns="45720" rtlCol="0" anchor="t">
            <a:spAutoFit/>
          </a:bodyPr>
          <a:lstStyle/>
          <a:p>
            <a:r>
              <a:rPr lang="en-AU" sz="2000" noProof="0" dirty="0">
                <a:solidFill>
                  <a:srgbClr val="00B050"/>
                </a:solidFill>
                <a:latin typeface="Comic Sans MS"/>
              </a:rPr>
              <a:t>Extra resources developed </a:t>
            </a:r>
          </a:p>
          <a:p>
            <a:r>
              <a:rPr lang="en-AU" sz="2000" noProof="0" dirty="0">
                <a:solidFill>
                  <a:srgbClr val="00B050"/>
                </a:solidFill>
                <a:latin typeface="Comic Sans MS"/>
              </a:rPr>
              <a:t>by Roots on the Web </a:t>
            </a:r>
          </a:p>
          <a:p>
            <a:r>
              <a:rPr lang="en-AU" sz="2000" noProof="0" dirty="0">
                <a:solidFill>
                  <a:srgbClr val="00B050"/>
                </a:solidFill>
                <a:latin typeface="Comic Sans MS"/>
              </a:rPr>
              <a:t>Images from Padlet</a:t>
            </a:r>
          </a:p>
        </p:txBody>
      </p:sp>
      <p:sp>
        <p:nvSpPr>
          <p:cNvPr id="7" name="TextBox 6">
            <a:extLst>
              <a:ext uri="{FF2B5EF4-FFF2-40B4-BE49-F238E27FC236}">
                <a16:creationId xmlns:a16="http://schemas.microsoft.com/office/drawing/2014/main" id="{FBCFD97D-2C97-37FF-356C-A993317B1DEE}"/>
              </a:ext>
            </a:extLst>
          </p:cNvPr>
          <p:cNvSpPr txBox="1"/>
          <p:nvPr/>
        </p:nvSpPr>
        <p:spPr>
          <a:xfrm>
            <a:off x="379768" y="984278"/>
            <a:ext cx="5145275" cy="3915966"/>
          </a:xfrm>
          <a:prstGeom prst="roundRect">
            <a:avLst/>
          </a:prstGeom>
          <a:solidFill>
            <a:srgbClr val="ACC5B3"/>
          </a:solidFill>
          <a:ln>
            <a:noFill/>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207800"/>
                </a:solidFill>
                <a:latin typeface="Comic Sans MS"/>
              </a:rPr>
              <a:t>Fellowship </a:t>
            </a:r>
          </a:p>
          <a:p>
            <a:pPr algn="ctr"/>
            <a:r>
              <a:rPr lang="en-AU" sz="2800" b="1" noProof="0" dirty="0">
                <a:solidFill>
                  <a:srgbClr val="207800"/>
                </a:solidFill>
                <a:latin typeface="Comic Sans MS"/>
              </a:rPr>
              <a:t>Thank you, Lauren for leading Fellowship </a:t>
            </a:r>
          </a:p>
          <a:p>
            <a:pPr algn="ctr"/>
            <a:endParaRPr lang="en-AU" sz="2400" b="1" noProof="0" dirty="0">
              <a:solidFill>
                <a:srgbClr val="207800"/>
              </a:solidFill>
              <a:latin typeface="Comic Sans MS"/>
            </a:endParaRPr>
          </a:p>
          <a:p>
            <a:pPr algn="ctr"/>
            <a:r>
              <a:rPr lang="en-AU" sz="2800" b="1" noProof="0" dirty="0">
                <a:solidFill>
                  <a:srgbClr val="207800"/>
                </a:solidFill>
                <a:latin typeface="Comic Sans MS"/>
              </a:rPr>
              <a:t>Please feel welcome to linger or pop a message in the chat and head off when you are ready.​</a:t>
            </a:r>
            <a:endParaRPr lang="en-AU" sz="2000" b="1" noProof="0" dirty="0">
              <a:solidFill>
                <a:srgbClr val="207800"/>
              </a:solidFill>
              <a:cs typeface="Calibri"/>
            </a:endParaRPr>
          </a:p>
        </p:txBody>
      </p:sp>
      <p:pic>
        <p:nvPicPr>
          <p:cNvPr id="5" name="Picture 4">
            <a:extLst>
              <a:ext uri="{FF2B5EF4-FFF2-40B4-BE49-F238E27FC236}">
                <a16:creationId xmlns:a16="http://schemas.microsoft.com/office/drawing/2014/main" id="{23A4E802-9007-69A7-5952-307A5ABB50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9944" y="984278"/>
            <a:ext cx="5754406" cy="3804427"/>
          </a:xfrm>
          <a:prstGeom prst="rect">
            <a:avLst/>
          </a:prstGeom>
        </p:spPr>
      </p:pic>
    </p:spTree>
    <p:extLst>
      <p:ext uri="{BB962C8B-B14F-4D97-AF65-F5344CB8AC3E}">
        <p14:creationId xmlns:p14="http://schemas.microsoft.com/office/powerpoint/2010/main" val="867282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F3F2-A240-7D29-E867-5D514A5D507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C13F3EF-6111-3B8F-E65F-F09AEA314636}"/>
              </a:ext>
            </a:extLst>
          </p:cNvPr>
          <p:cNvSpPr/>
          <p:nvPr/>
        </p:nvSpPr>
        <p:spPr>
          <a:xfrm>
            <a:off x="1875275" y="1281371"/>
            <a:ext cx="8441446" cy="4545155"/>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Leader: </a:t>
            </a:r>
          </a:p>
          <a:p>
            <a:pPr lvl="0" eaLnBrk="0" fontAlgn="base" hangingPunct="0">
              <a:lnSpc>
                <a:spcPct val="150000"/>
              </a:lnSpc>
              <a:spcBef>
                <a:spcPct val="0"/>
              </a:spcBef>
              <a:spcAft>
                <a:spcPct val="0"/>
              </a:spcAft>
            </a:pPr>
            <a:r>
              <a:rPr lang="en-AU" sz="2800" noProof="0" dirty="0">
                <a:latin typeface="Comic Sans MS"/>
              </a:rPr>
              <a:t>Come, let us worship the one who calls us,</a:t>
            </a:r>
          </a:p>
          <a:p>
            <a:pPr lvl="0" eaLnBrk="0" fontAlgn="base" hangingPunct="0">
              <a:lnSpc>
                <a:spcPct val="150000"/>
              </a:lnSpc>
              <a:spcBef>
                <a:spcPct val="0"/>
              </a:spcBef>
              <a:spcAft>
                <a:spcPct val="0"/>
              </a:spcAft>
            </a:pPr>
            <a:r>
              <a:rPr lang="en-AU" sz="2800" noProof="0" dirty="0">
                <a:latin typeface="Comic Sans MS"/>
              </a:rPr>
              <a:t>guides us and encourages us.</a:t>
            </a:r>
          </a:p>
          <a:p>
            <a:pPr lvl="0" eaLnBrk="0" fontAlgn="base" hangingPunct="0">
              <a:lnSpc>
                <a:spcPct val="150000"/>
              </a:lnSpc>
              <a:spcBef>
                <a:spcPct val="0"/>
              </a:spcBef>
              <a:spcAft>
                <a:spcPct val="0"/>
              </a:spcAft>
            </a:pPr>
            <a:r>
              <a:rPr lang="en-AU" sz="2800" noProof="0" dirty="0">
                <a:latin typeface="Comic Sans MS"/>
              </a:rPr>
              <a:t>Let us praise the one who knows and loves us.</a:t>
            </a:r>
          </a:p>
          <a:p>
            <a:pPr lvl="0" eaLnBrk="0" fontAlgn="base" hangingPunct="0">
              <a:lnSpc>
                <a:spcPct val="150000"/>
              </a:lnSpc>
              <a:spcBef>
                <a:spcPct val="0"/>
              </a:spcBef>
              <a:spcAft>
                <a:spcPct val="0"/>
              </a:spcAft>
            </a:pPr>
            <a:r>
              <a:rPr lang="en-AU" sz="2800" noProof="0" dirty="0">
                <a:latin typeface="Comic Sans MS"/>
              </a:rPr>
              <a:t>Let us join our voices, our hearts and minds,</a:t>
            </a:r>
          </a:p>
          <a:p>
            <a:pPr lvl="0" eaLnBrk="0" fontAlgn="base" hangingPunct="0">
              <a:lnSpc>
                <a:spcPct val="150000"/>
              </a:lnSpc>
              <a:spcBef>
                <a:spcPct val="0"/>
              </a:spcBef>
              <a:spcAft>
                <a:spcPct val="0"/>
              </a:spcAft>
            </a:pPr>
            <a:r>
              <a:rPr lang="en-AU" sz="2800" noProof="0" dirty="0">
                <a:latin typeface="Comic Sans MS"/>
              </a:rPr>
              <a:t>as we listen for God’s voice calling us,</a:t>
            </a:r>
          </a:p>
          <a:p>
            <a:pPr lvl="0" eaLnBrk="0" fontAlgn="base" hangingPunct="0">
              <a:lnSpc>
                <a:spcPct val="150000"/>
              </a:lnSpc>
              <a:spcBef>
                <a:spcPct val="0"/>
              </a:spcBef>
              <a:spcAft>
                <a:spcPct val="0"/>
              </a:spcAft>
            </a:pPr>
            <a:r>
              <a:rPr lang="en-AU" sz="2800" noProof="0" dirty="0">
                <a:latin typeface="Comic Sans MS"/>
              </a:rPr>
              <a:t>coming to worship together as God’s church.</a:t>
            </a:r>
          </a:p>
        </p:txBody>
      </p:sp>
      <p:sp>
        <p:nvSpPr>
          <p:cNvPr id="4" name="TextBox 3">
            <a:extLst>
              <a:ext uri="{FF2B5EF4-FFF2-40B4-BE49-F238E27FC236}">
                <a16:creationId xmlns:a16="http://schemas.microsoft.com/office/drawing/2014/main" id="{8B7B306D-3845-7B55-7230-7B18992F6E45}"/>
              </a:ext>
            </a:extLst>
          </p:cNvPr>
          <p:cNvSpPr txBox="1"/>
          <p:nvPr/>
        </p:nvSpPr>
        <p:spPr>
          <a:xfrm>
            <a:off x="4180766" y="558353"/>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739612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DA80E-6A25-3FCA-11D6-0458885718A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12EC615-5B1B-5065-3077-881F9676F6D8}"/>
              </a:ext>
            </a:extLst>
          </p:cNvPr>
          <p:cNvSpPr/>
          <p:nvPr/>
        </p:nvSpPr>
        <p:spPr>
          <a:xfrm>
            <a:off x="1398521" y="540870"/>
            <a:ext cx="9394957" cy="5837817"/>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All</a:t>
            </a:r>
            <a:r>
              <a:rPr lang="en-AU" sz="2800" noProof="0" dirty="0">
                <a:solidFill>
                  <a:srgbClr val="00B050"/>
                </a:solidFill>
                <a:latin typeface="Comic Sans MS" panose="030F0902030302020204" pitchFamily="66" charset="0"/>
              </a:rPr>
              <a:t>: </a:t>
            </a:r>
            <a:endParaRPr lang="en-AU" sz="2800" b="1" noProof="0" dirty="0">
              <a:latin typeface="Comic Sans MS"/>
            </a:endParaRPr>
          </a:p>
          <a:p>
            <a:pPr lvl="0" eaLnBrk="0" fontAlgn="base" hangingPunct="0">
              <a:lnSpc>
                <a:spcPct val="150000"/>
              </a:lnSpc>
              <a:spcBef>
                <a:spcPct val="0"/>
              </a:spcBef>
              <a:spcAft>
                <a:spcPct val="0"/>
              </a:spcAft>
            </a:pPr>
            <a:r>
              <a:rPr lang="en-AU" sz="2800" b="1" noProof="0" dirty="0">
                <a:latin typeface="Comic Sans MS"/>
              </a:rPr>
              <a:t>Lord God,</a:t>
            </a:r>
          </a:p>
          <a:p>
            <a:pPr lvl="0" eaLnBrk="0" fontAlgn="base" hangingPunct="0">
              <a:lnSpc>
                <a:spcPct val="150000"/>
              </a:lnSpc>
              <a:spcBef>
                <a:spcPct val="0"/>
              </a:spcBef>
              <a:spcAft>
                <a:spcPct val="0"/>
              </a:spcAft>
            </a:pPr>
            <a:r>
              <a:rPr lang="en-AU" sz="2800" b="1" noProof="0" dirty="0">
                <a:latin typeface="Comic Sans MS"/>
              </a:rPr>
              <a:t>thank you that you have called us here today:</a:t>
            </a:r>
          </a:p>
          <a:p>
            <a:pPr lvl="0" eaLnBrk="0" fontAlgn="base" hangingPunct="0">
              <a:lnSpc>
                <a:spcPct val="150000"/>
              </a:lnSpc>
              <a:spcBef>
                <a:spcPct val="0"/>
              </a:spcBef>
              <a:spcAft>
                <a:spcPct val="0"/>
              </a:spcAft>
            </a:pPr>
            <a:r>
              <a:rPr lang="en-AU" sz="2800" b="1" noProof="0" dirty="0">
                <a:latin typeface="Comic Sans MS"/>
              </a:rPr>
              <a:t>to hear and receive your word to us;</a:t>
            </a:r>
          </a:p>
          <a:p>
            <a:pPr lvl="0" eaLnBrk="0" fontAlgn="base" hangingPunct="0">
              <a:lnSpc>
                <a:spcPct val="150000"/>
              </a:lnSpc>
              <a:spcBef>
                <a:spcPct val="0"/>
              </a:spcBef>
              <a:spcAft>
                <a:spcPct val="0"/>
              </a:spcAft>
            </a:pPr>
            <a:r>
              <a:rPr lang="en-AU" sz="2800" b="1" noProof="0" dirty="0">
                <a:latin typeface="Comic Sans MS"/>
              </a:rPr>
              <a:t>to be inspired, challenged, motivated,</a:t>
            </a:r>
          </a:p>
          <a:p>
            <a:pPr lvl="0" eaLnBrk="0" fontAlgn="base" hangingPunct="0">
              <a:lnSpc>
                <a:spcPct val="150000"/>
              </a:lnSpc>
              <a:spcBef>
                <a:spcPct val="0"/>
              </a:spcBef>
              <a:spcAft>
                <a:spcPct val="0"/>
              </a:spcAft>
            </a:pPr>
            <a:r>
              <a:rPr lang="en-AU" sz="2800" b="1" noProof="0" dirty="0">
                <a:latin typeface="Comic Sans MS"/>
              </a:rPr>
              <a:t>and supported in the steps we take.</a:t>
            </a:r>
          </a:p>
          <a:p>
            <a:pPr lvl="0" eaLnBrk="0" fontAlgn="base" hangingPunct="0">
              <a:lnSpc>
                <a:spcPct val="150000"/>
              </a:lnSpc>
              <a:spcBef>
                <a:spcPct val="0"/>
              </a:spcBef>
              <a:spcAft>
                <a:spcPct val="0"/>
              </a:spcAft>
            </a:pPr>
            <a:r>
              <a:rPr lang="en-AU" sz="2800" b="1" noProof="0" dirty="0">
                <a:latin typeface="Comic Sans MS"/>
              </a:rPr>
              <a:t>Whatever the journey, long or short, easy or not,</a:t>
            </a:r>
          </a:p>
          <a:p>
            <a:pPr lvl="0" eaLnBrk="0" fontAlgn="base" hangingPunct="0">
              <a:lnSpc>
                <a:spcPct val="150000"/>
              </a:lnSpc>
              <a:spcBef>
                <a:spcPct val="0"/>
              </a:spcBef>
              <a:spcAft>
                <a:spcPct val="0"/>
              </a:spcAft>
            </a:pPr>
            <a:r>
              <a:rPr lang="en-AU" sz="2800" b="1" noProof="0" dirty="0">
                <a:latin typeface="Comic Sans MS"/>
              </a:rPr>
              <a:t>we follow you in faith.</a:t>
            </a:r>
          </a:p>
          <a:p>
            <a:pPr lvl="0" eaLnBrk="0" fontAlgn="base" hangingPunct="0">
              <a:lnSpc>
                <a:spcPct val="150000"/>
              </a:lnSpc>
              <a:spcBef>
                <a:spcPct val="0"/>
              </a:spcBef>
              <a:spcAft>
                <a:spcPct val="0"/>
              </a:spcAft>
            </a:pPr>
            <a:r>
              <a:rPr lang="en-AU" sz="2800" b="1" noProof="0" dirty="0">
                <a:latin typeface="Comic Sans MS"/>
              </a:rPr>
              <a:t>Amen.</a:t>
            </a:r>
          </a:p>
        </p:txBody>
      </p:sp>
      <p:sp>
        <p:nvSpPr>
          <p:cNvPr id="4" name="TextBox 3">
            <a:extLst>
              <a:ext uri="{FF2B5EF4-FFF2-40B4-BE49-F238E27FC236}">
                <a16:creationId xmlns:a16="http://schemas.microsoft.com/office/drawing/2014/main" id="{AF1409D4-206D-DDAB-7C35-CA4958E41884}"/>
              </a:ext>
            </a:extLst>
          </p:cNvPr>
          <p:cNvSpPr txBox="1"/>
          <p:nvPr/>
        </p:nvSpPr>
        <p:spPr>
          <a:xfrm>
            <a:off x="4180767" y="186925"/>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44838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18986" y="440856"/>
            <a:ext cx="2354028"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cs typeface="Arial"/>
              </a:rPr>
              <a:t>Sentence</a:t>
            </a:r>
          </a:p>
        </p:txBody>
      </p:sp>
      <p:sp>
        <p:nvSpPr>
          <p:cNvPr id="2" name="Rectangle 1"/>
          <p:cNvSpPr/>
          <p:nvPr/>
        </p:nvSpPr>
        <p:spPr>
          <a:xfrm>
            <a:off x="730781" y="2934118"/>
            <a:ext cx="10730438" cy="2862643"/>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b="1" noProof="0" dirty="0">
                <a:solidFill>
                  <a:srgbClr val="00B050"/>
                </a:solidFill>
                <a:latin typeface="Comic Sans MS" panose="030F0902030302020204" pitchFamily="66" charset="0"/>
                <a:cs typeface="Times New Roman"/>
              </a:rPr>
              <a:t>Cantor</a:t>
            </a:r>
            <a:r>
              <a:rPr lang="en-AU" sz="2800" noProof="0" dirty="0">
                <a:solidFill>
                  <a:srgbClr val="00B050"/>
                </a:solidFill>
                <a:latin typeface="Comic Sans MS" panose="030F0902030302020204" pitchFamily="66" charset="0"/>
                <a:cs typeface="Times New Roman"/>
              </a:rPr>
              <a:t>: </a:t>
            </a:r>
          </a:p>
          <a:p>
            <a:pPr>
              <a:lnSpc>
                <a:spcPct val="150000"/>
              </a:lnSpc>
              <a:spcBef>
                <a:spcPts val="450"/>
              </a:spcBef>
              <a:spcAft>
                <a:spcPts val="450"/>
              </a:spcAft>
            </a:pPr>
            <a:r>
              <a:rPr lang="en-AU" sz="2800" noProof="0" dirty="0">
                <a:latin typeface="Comic Sans MS"/>
              </a:rPr>
              <a:t>If you want to become a disciple of Jesus, deny yourself, take up your cross and follow him.</a:t>
            </a:r>
          </a:p>
          <a:p>
            <a:pPr algn="r">
              <a:lnSpc>
                <a:spcPct val="150000"/>
              </a:lnSpc>
              <a:spcBef>
                <a:spcPts val="450"/>
              </a:spcBef>
              <a:spcAft>
                <a:spcPts val="450"/>
              </a:spcAft>
            </a:pPr>
            <a:r>
              <a:rPr lang="en-AU" sz="2800" noProof="0" dirty="0">
                <a:solidFill>
                  <a:srgbClr val="04A436"/>
                </a:solidFill>
                <a:latin typeface="Comic Sans MS" panose="030F0902030302020204" pitchFamily="66" charset="0"/>
              </a:rPr>
              <a:t>Matthew 16.24-25</a:t>
            </a:r>
          </a:p>
        </p:txBody>
      </p:sp>
      <p:sp>
        <p:nvSpPr>
          <p:cNvPr id="4" name="TextBox 3">
            <a:extLst>
              <a:ext uri="{FF2B5EF4-FFF2-40B4-BE49-F238E27FC236}">
                <a16:creationId xmlns:a16="http://schemas.microsoft.com/office/drawing/2014/main" id="{5B72F64F-A191-E5FE-EA13-F8D7876D2AE8}"/>
              </a:ext>
            </a:extLst>
          </p:cNvPr>
          <p:cNvSpPr txBox="1"/>
          <p:nvPr/>
        </p:nvSpPr>
        <p:spPr>
          <a:xfrm>
            <a:off x="842437" y="1502821"/>
            <a:ext cx="10507126" cy="954107"/>
          </a:xfrm>
          <a:prstGeom prst="rect">
            <a:avLst/>
          </a:prstGeom>
          <a:noFill/>
        </p:spPr>
        <p:txBody>
          <a:bodyPr wrap="square" lIns="91440" tIns="45720" rIns="91440" bIns="45720" rtlCol="0" anchor="t">
            <a:spAutoFit/>
          </a:bodyPr>
          <a:lstStyle/>
          <a:p>
            <a:r>
              <a:rPr lang="en-AU" sz="2800" b="1" noProof="0" dirty="0">
                <a:solidFill>
                  <a:srgbClr val="00B050"/>
                </a:solidFill>
                <a:latin typeface="Comic Sans MS"/>
                <a:cs typeface="Arial"/>
              </a:rPr>
              <a:t>Leader: </a:t>
            </a:r>
            <a:r>
              <a:rPr lang="en-AU" sz="2800" noProof="0" dirty="0">
                <a:latin typeface="Comic Sans MS"/>
                <a:cs typeface="Arial"/>
              </a:rPr>
              <a:t>I invite our Cantor to proclaim the sentence for today.</a:t>
            </a:r>
          </a:p>
        </p:txBody>
      </p:sp>
    </p:spTree>
    <p:extLst>
      <p:ext uri="{BB962C8B-B14F-4D97-AF65-F5344CB8AC3E}">
        <p14:creationId xmlns:p14="http://schemas.microsoft.com/office/powerpoint/2010/main" val="465587893"/>
      </p:ext>
    </p:extLst>
  </p:cSld>
  <p:clrMapOvr>
    <a:masterClrMapping/>
  </p:clrMapOvr>
</p:sld>
</file>

<file path=ppt/theme/theme1.xml><?xml version="1.0" encoding="utf-8"?>
<a:theme xmlns:a="http://schemas.openxmlformats.org/drawingml/2006/main" name="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c033be3-6e3d-434c-bca7-6d953e43020a" xsi:nil="true"/>
    <lcf76f155ced4ddcb4097134ff3c332f xmlns="e1300d55-8519-4834-8849-904d5362999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7999BE31A5853479B8E37FC991E0AB2" ma:contentTypeVersion="12" ma:contentTypeDescription="Create a new document." ma:contentTypeScope="" ma:versionID="6fd064ff961df132e09d2a6041941016">
  <xsd:schema xmlns:xsd="http://www.w3.org/2001/XMLSchema" xmlns:xs="http://www.w3.org/2001/XMLSchema" xmlns:p="http://schemas.microsoft.com/office/2006/metadata/properties" xmlns:ns2="e1300d55-8519-4834-8849-904d53629995" xmlns:ns3="ec033be3-6e3d-434c-bca7-6d953e43020a" targetNamespace="http://schemas.microsoft.com/office/2006/metadata/properties" ma:root="true" ma:fieldsID="1d376bc2cb5e3b0b186fce09073e6f79" ns2:_="" ns3:_="">
    <xsd:import namespace="e1300d55-8519-4834-8849-904d53629995"/>
    <xsd:import namespace="ec033be3-6e3d-434c-bca7-6d953e43020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SearchPropertie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300d55-8519-4834-8849-904d536299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01fbc14-c8d3-4a6c-b842-2218620a460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033be3-6e3d-434c-bca7-6d953e43020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ba0a0cd-6bef-4ca7-917d-3d34814965fc}" ma:internalName="TaxCatchAll" ma:showField="CatchAllData" ma:web="ec033be3-6e3d-434c-bca7-6d953e4302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5274FF-2E52-4130-9932-E8CAF77BB21D}">
  <ds:schemaRefs>
    <ds:schemaRef ds:uri="http://schemas.openxmlformats.org/package/2006/metadata/core-properties"/>
    <ds:schemaRef ds:uri="http://purl.org/dc/elements/1.1/"/>
    <ds:schemaRef ds:uri="http://schemas.microsoft.com/office/2006/documentManagement/types"/>
    <ds:schemaRef ds:uri="http://purl.org/dc/terms/"/>
    <ds:schemaRef ds:uri="http://purl.org/dc/dcmitype/"/>
    <ds:schemaRef ds:uri="http://schemas.microsoft.com/office/infopath/2007/PartnerControls"/>
    <ds:schemaRef ds:uri="http://schemas.microsoft.com/office/2006/metadata/properties"/>
    <ds:schemaRef ds:uri="ec033be3-6e3d-434c-bca7-6d953e43020a"/>
    <ds:schemaRef ds:uri="e1300d55-8519-4834-8849-904d53629995"/>
    <ds:schemaRef ds:uri="http://www.w3.org/XML/1998/namespace"/>
  </ds:schemaRefs>
</ds:datastoreItem>
</file>

<file path=customXml/itemProps2.xml><?xml version="1.0" encoding="utf-8"?>
<ds:datastoreItem xmlns:ds="http://schemas.openxmlformats.org/officeDocument/2006/customXml" ds:itemID="{40D2CB55-90DB-47F1-A1DF-76122F96F5EE}">
  <ds:schemaRefs>
    <ds:schemaRef ds:uri="http://schemas.microsoft.com/sharepoint/v3/contenttype/forms"/>
  </ds:schemaRefs>
</ds:datastoreItem>
</file>

<file path=customXml/itemProps3.xml><?xml version="1.0" encoding="utf-8"?>
<ds:datastoreItem xmlns:ds="http://schemas.openxmlformats.org/officeDocument/2006/customXml" ds:itemID="{42963E33-2F37-4B7D-AEDE-A2088E2B7E2C}">
  <ds:schemaRefs>
    <ds:schemaRef ds:uri="e1300d55-8519-4834-8849-904d53629995"/>
    <ds:schemaRef ds:uri="ec033be3-6e3d-434c-bca7-6d953e43020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4751</TotalTime>
  <Words>5063</Words>
  <Application>Microsoft Office PowerPoint</Application>
  <PresentationFormat>Widescreen</PresentationFormat>
  <Paragraphs>539</Paragraphs>
  <Slides>60</Slides>
  <Notes>30</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60</vt:i4>
      </vt:variant>
    </vt:vector>
  </HeadingPairs>
  <TitlesOfParts>
    <vt:vector size="71" baseType="lpstr">
      <vt:lpstr>Arial</vt:lpstr>
      <vt:lpstr>Calibri</vt:lpstr>
      <vt:lpstr>Comic Sans MS</vt:lpstr>
      <vt:lpstr>Tahoma</vt:lpstr>
      <vt:lpstr>Times New Roman</vt:lpstr>
      <vt:lpstr>-webkit-standard</vt:lpstr>
      <vt:lpstr>Wingdings</vt:lpstr>
      <vt:lpstr>Wingdings,Sans-Serif</vt:lpstr>
      <vt:lpstr>Office Theme</vt:lpstr>
      <vt:lpstr>2_Office Theme</vt:lpstr>
      <vt:lpstr>2_Office Theme</vt:lpstr>
      <vt:lpstr>PowerPoint Presentation</vt:lpstr>
      <vt:lpstr>PowerPoint Presentation</vt:lpstr>
      <vt:lpstr>PowerPoint Presentation</vt:lpstr>
      <vt:lpstr>PowerPoint Presentation</vt:lpstr>
      <vt:lpstr>PowerPoint Presentation</vt:lpstr>
      <vt:lpstr>Leader and Cantor unmute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Keith Colbert</dc:creator>
  <cp:lastModifiedBy>Lauren Martin</cp:lastModifiedBy>
  <cp:revision>16</cp:revision>
  <cp:lastPrinted>2019-01-02T23:00:29Z</cp:lastPrinted>
  <dcterms:created xsi:type="dcterms:W3CDTF">2018-08-20T02:08:08Z</dcterms:created>
  <dcterms:modified xsi:type="dcterms:W3CDTF">2026-08-29T22:37:14Z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37c702-58a9-4d31-a34f-27babbd913b9_Enabled">
    <vt:lpwstr>true</vt:lpwstr>
  </property>
  <property fmtid="{D5CDD505-2E9C-101B-9397-08002B2CF9AE}" pid="3" name="MSIP_Label_5137c702-58a9-4d31-a34f-27babbd913b9_SetDate">
    <vt:lpwstr>2023-09-29T06:51:00Z</vt:lpwstr>
  </property>
  <property fmtid="{D5CDD505-2E9C-101B-9397-08002B2CF9AE}" pid="4" name="MSIP_Label_5137c702-58a9-4d31-a34f-27babbd913b9_Method">
    <vt:lpwstr>Standard</vt:lpwstr>
  </property>
  <property fmtid="{D5CDD505-2E9C-101B-9397-08002B2CF9AE}" pid="5" name="MSIP_Label_5137c702-58a9-4d31-a34f-27babbd913b9_Name">
    <vt:lpwstr>defa4170-0d19-0005-0004-bc88714345d2</vt:lpwstr>
  </property>
  <property fmtid="{D5CDD505-2E9C-101B-9397-08002B2CF9AE}" pid="6" name="MSIP_Label_5137c702-58a9-4d31-a34f-27babbd913b9_SiteId">
    <vt:lpwstr>fa02d289-7836-4c84-a501-d867a1ac46c3</vt:lpwstr>
  </property>
  <property fmtid="{D5CDD505-2E9C-101B-9397-08002B2CF9AE}" pid="7" name="MSIP_Label_5137c702-58a9-4d31-a34f-27babbd913b9_ActionId">
    <vt:lpwstr>6582fa41-dc36-4fa7-91f8-fdec15e26ff2</vt:lpwstr>
  </property>
  <property fmtid="{D5CDD505-2E9C-101B-9397-08002B2CF9AE}" pid="8" name="MSIP_Label_5137c702-58a9-4d31-a34f-27babbd913b9_ContentBits">
    <vt:lpwstr>0</vt:lpwstr>
  </property>
  <property fmtid="{D5CDD505-2E9C-101B-9397-08002B2CF9AE}" pid="9" name="MediaServiceImageTags">
    <vt:lpwstr/>
  </property>
  <property fmtid="{D5CDD505-2E9C-101B-9397-08002B2CF9AE}" pid="10" name="ContentTypeId">
    <vt:lpwstr>0x01010067999BE31A5853479B8E37FC991E0AB2</vt:lpwstr>
  </property>
  <property fmtid="{D5CDD505-2E9C-101B-9397-08002B2CF9AE}" pid="11" name="ComplianceAssetId">
    <vt:lpwstr/>
  </property>
  <property fmtid="{D5CDD505-2E9C-101B-9397-08002B2CF9AE}" pid="12" name="_ExtendedDescription">
    <vt:lpwstr/>
  </property>
  <property fmtid="{D5CDD505-2E9C-101B-9397-08002B2CF9AE}" pid="13" name="TriggerFlowInfo">
    <vt:lpwstr/>
  </property>
  <property fmtid="{D5CDD505-2E9C-101B-9397-08002B2CF9AE}" pid="14" name="Order">
    <vt:r8>318000</vt:r8>
  </property>
</Properties>
</file>